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58" d="100"/>
          <a:sy n="58" d="100"/>
        </p:scale>
        <p:origin x="6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03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3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95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0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Rock</dc:title>
  <dc:creator>New Heart Music Ministries</dc:creator>
  <cp:lastModifiedBy>Czarina Cheng</cp:lastModifiedBy>
  <cp:revision>8</cp:revision>
  <dcterms:created xsi:type="dcterms:W3CDTF">2020-07-07T17:46:02Z</dcterms:created>
  <dcterms:modified xsi:type="dcterms:W3CDTF">2020-07-13T22:08:49Z</dcterms:modified>
</cp:coreProperties>
</file>