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23" r:id="rId3"/>
    <p:sldId id="324" r:id="rId4"/>
    <p:sldId id="325" r:id="rId5"/>
    <p:sldId id="32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3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11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87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Rock</dc:title>
  <dc:creator>New Heart Music Ministries</dc:creator>
  <cp:lastModifiedBy>Czarina Cheng</cp:lastModifiedBy>
  <cp:revision>7</cp:revision>
  <dcterms:created xsi:type="dcterms:W3CDTF">2020-07-07T17:46:02Z</dcterms:created>
  <dcterms:modified xsi:type="dcterms:W3CDTF">2020-07-07T18:59:46Z</dcterms:modified>
</cp:coreProperties>
</file>