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77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9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2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5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8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8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8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0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4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7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069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128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92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New Heart Music Ministries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By Grace</dc:title>
  <dc:creator>New Heart Music Ministries</dc:creator>
  <cp:lastModifiedBy>Czarina Cheng</cp:lastModifiedBy>
  <cp:revision>9</cp:revision>
  <dcterms:created xsi:type="dcterms:W3CDTF">2020-07-07T17:46:02Z</dcterms:created>
  <dcterms:modified xsi:type="dcterms:W3CDTF">2020-07-07T20:21:29Z</dcterms:modified>
</cp:coreProperties>
</file>