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8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20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50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83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8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7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0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243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266A-7D46-4527-A1C3-24228D1B603E}" type="datetimeFigureOut">
              <a:rPr lang="en-US" smtClean="0"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57C1B-8238-4A0E-BF8A-BA1946B9F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77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6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2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8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59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5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Soar Like An Eagle</dc:title>
  <dc:creator>New Heart Music Ministries</dc:creator>
  <cp:lastModifiedBy>Czarina Cheng</cp:lastModifiedBy>
  <cp:revision>11</cp:revision>
  <dcterms:created xsi:type="dcterms:W3CDTF">2020-07-07T17:46:02Z</dcterms:created>
  <dcterms:modified xsi:type="dcterms:W3CDTF">2020-07-07T21:19:04Z</dcterms:modified>
</cp:coreProperties>
</file>