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>
      <p:cViewPr varScale="1">
        <p:scale>
          <a:sx n="56" d="100"/>
          <a:sy n="56" d="100"/>
        </p:scale>
        <p:origin x="5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2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8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0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266A-7D46-4527-A1C3-24228D1B603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5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6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2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9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Soar Like An Eagle</dc:title>
  <dc:creator>New Heart Music Ministries</dc:creator>
  <cp:lastModifiedBy>Czarina Cheng</cp:lastModifiedBy>
  <cp:revision>11</cp:revision>
  <dcterms:created xsi:type="dcterms:W3CDTF">2020-07-07T17:46:02Z</dcterms:created>
  <dcterms:modified xsi:type="dcterms:W3CDTF">2020-07-16T16:37:30Z</dcterms:modified>
</cp:coreProperties>
</file>