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  <p:sldId id="28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42" autoAdjust="0"/>
    <p:restoredTop sz="94660"/>
  </p:normalViewPr>
  <p:slideViewPr>
    <p:cSldViewPr snapToGrid="0">
      <p:cViewPr varScale="1">
        <p:scale>
          <a:sx n="42" d="100"/>
          <a:sy n="42" d="100"/>
        </p:scale>
        <p:origin x="38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0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5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5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1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and Beautiful</dc:title>
  <dc:creator>New Heart Music Ministries</dc:creator>
  <cp:lastModifiedBy>Czarina Cheng</cp:lastModifiedBy>
  <cp:revision>12</cp:revision>
  <dcterms:created xsi:type="dcterms:W3CDTF">2020-07-07T17:46:02Z</dcterms:created>
  <dcterms:modified xsi:type="dcterms:W3CDTF">2020-07-16T19:03:48Z</dcterms:modified>
</cp:coreProperties>
</file>