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310" r:id="rId3"/>
    <p:sldId id="311" r:id="rId4"/>
    <p:sldId id="31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948" autoAdjust="0"/>
    <p:restoredTop sz="94660"/>
  </p:normalViewPr>
  <p:slideViewPr>
    <p:cSldViewPr snapToGrid="0">
      <p:cViewPr varScale="1">
        <p:scale>
          <a:sx n="42" d="100"/>
          <a:sy n="42" d="100"/>
        </p:scale>
        <p:origin x="58" y="9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94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20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50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83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86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7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80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06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0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43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8266A-7D46-4527-A1C3-24228D1B603E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7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86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74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5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54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Holy and Beautiful</dc:title>
  <dc:creator>New Heart Music Ministries</dc:creator>
  <cp:lastModifiedBy>Czarina Cheng</cp:lastModifiedBy>
  <cp:revision>14</cp:revision>
  <dcterms:created xsi:type="dcterms:W3CDTF">2020-07-07T17:46:02Z</dcterms:created>
  <dcterms:modified xsi:type="dcterms:W3CDTF">2020-07-08T18:17:17Z</dcterms:modified>
</cp:coreProperties>
</file>