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7" r:id="rId2"/>
    <p:sldId id="278" r:id="rId3"/>
    <p:sldId id="279" r:id="rId4"/>
    <p:sldId id="280" r:id="rId5"/>
    <p:sldId id="28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142" autoAdjust="0"/>
    <p:restoredTop sz="94660"/>
  </p:normalViewPr>
  <p:slideViewPr>
    <p:cSldViewPr snapToGrid="0">
      <p:cViewPr varScale="1">
        <p:scale>
          <a:sx n="42" d="100"/>
          <a:sy n="42" d="100"/>
        </p:scale>
        <p:origin x="38" y="90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194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220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350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683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686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77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080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406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60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243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6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A8266A-7D46-4527-A1C3-24228D1B603E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677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9249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3797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9821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9942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6062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0</Words>
  <Application>Microsoft Office PowerPoint</Application>
  <PresentationFormat>Widescreen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New Heart Music Ministries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Holy and Beautiful</dc:title>
  <dc:creator>New Heart Music Ministries</dc:creator>
  <cp:lastModifiedBy>Czarina Cheng</cp:lastModifiedBy>
  <cp:revision>10</cp:revision>
  <dcterms:created xsi:type="dcterms:W3CDTF">2020-07-07T17:46:02Z</dcterms:created>
  <dcterms:modified xsi:type="dcterms:W3CDTF">2020-07-16T19:03:04Z</dcterms:modified>
</cp:coreProperties>
</file>