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9" autoAdjust="0"/>
    <p:restoredTop sz="94660"/>
  </p:normalViewPr>
  <p:slideViewPr>
    <p:cSldViewPr snapToGrid="0">
      <p:cViewPr varScale="1">
        <p:scale>
          <a:sx n="62" d="100"/>
          <a:sy n="62" d="100"/>
        </p:scale>
        <p:origin x="77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20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27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68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80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92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Fight the Good Fight</dc:title>
  <dc:creator>New Heart Music Ministries</dc:creator>
  <cp:lastModifiedBy>Czarina Cheng</cp:lastModifiedBy>
  <cp:revision>17</cp:revision>
  <dcterms:created xsi:type="dcterms:W3CDTF">2020-07-07T17:46:02Z</dcterms:created>
  <dcterms:modified xsi:type="dcterms:W3CDTF">2020-07-16T19:59:45Z</dcterms:modified>
</cp:coreProperties>
</file>