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29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7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6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25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1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58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 the Good Fight</dc:title>
  <dc:creator>New Heart Music Ministries</dc:creator>
  <cp:lastModifiedBy>Czarina Cheng</cp:lastModifiedBy>
  <cp:revision>13</cp:revision>
  <dcterms:created xsi:type="dcterms:W3CDTF">2020-07-07T17:46:02Z</dcterms:created>
  <dcterms:modified xsi:type="dcterms:W3CDTF">2020-07-16T19:57:22Z</dcterms:modified>
</cp:coreProperties>
</file>