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315" r:id="rId3"/>
    <p:sldId id="316" r:id="rId4"/>
    <p:sldId id="317" r:id="rId5"/>
    <p:sldId id="31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9" autoAdjust="0"/>
    <p:restoredTop sz="94660"/>
  </p:normalViewPr>
  <p:slideViewPr>
    <p:cSldViewPr snapToGrid="0">
      <p:cViewPr varScale="1">
        <p:scale>
          <a:sx n="65" d="100"/>
          <a:sy n="65" d="100"/>
        </p:scale>
        <p:origin x="77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5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15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38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98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05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Fight the Good Fight</dc:title>
  <dc:creator>New Heart Music Ministries</dc:creator>
  <cp:lastModifiedBy>Czarina Cheng</cp:lastModifiedBy>
  <cp:revision>16</cp:revision>
  <dcterms:created xsi:type="dcterms:W3CDTF">2020-07-07T17:46:02Z</dcterms:created>
  <dcterms:modified xsi:type="dcterms:W3CDTF">2020-07-09T18:05:37Z</dcterms:modified>
</cp:coreProperties>
</file>