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0" r:id="rId2"/>
    <p:sldId id="301" r:id="rId3"/>
    <p:sldId id="302" r:id="rId4"/>
    <p:sldId id="303" r:id="rId5"/>
    <p:sldId id="304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583" autoAdjust="0"/>
    <p:restoredTop sz="94660"/>
  </p:normalViewPr>
  <p:slideViewPr>
    <p:cSldViewPr snapToGrid="0">
      <p:cViewPr varScale="1">
        <p:scale>
          <a:sx n="47" d="100"/>
          <a:sy n="47" d="100"/>
        </p:scale>
        <p:origin x="48" y="7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194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220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350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683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686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77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080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406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60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243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6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A8266A-7D46-4527-A1C3-24228D1B603E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677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9313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4677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0817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6892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8587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Widescreen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New Heart Music Ministries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Arise and Go</dc:title>
  <dc:creator>New Heart Music Ministries</dc:creator>
  <cp:lastModifiedBy>Czarina Cheng</cp:lastModifiedBy>
  <cp:revision>16</cp:revision>
  <dcterms:created xsi:type="dcterms:W3CDTF">2020-07-07T17:46:02Z</dcterms:created>
  <dcterms:modified xsi:type="dcterms:W3CDTF">2020-07-10T16:09:12Z</dcterms:modified>
</cp:coreProperties>
</file>