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3" r:id="rId2"/>
    <p:sldId id="294" r:id="rId3"/>
    <p:sldId id="295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583" autoAdjust="0"/>
    <p:restoredTop sz="94660"/>
  </p:normalViewPr>
  <p:slideViewPr>
    <p:cSldViewPr snapToGrid="0">
      <p:cViewPr varScale="1">
        <p:scale>
          <a:sx n="47" d="100"/>
          <a:sy n="47" d="100"/>
        </p:scale>
        <p:origin x="48" y="75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194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2209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3508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83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686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7775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60809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06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0609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434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864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FA8266A-7D46-4527-A1C3-24228D1B603E}" type="datetimeFigureOut">
              <a:rPr lang="en-US" smtClean="0"/>
              <a:t>7/10/2020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F57C1B-8238-4A0E-BF8A-BA1946B9F8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770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141535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15841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9081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Widescreen</PresentationFormat>
  <Paragraphs>0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</vt:vector>
  </TitlesOfParts>
  <Company>New Heart Music Ministries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Arise and Go</dc:title>
  <dc:creator>New Heart Music Ministries</dc:creator>
  <cp:lastModifiedBy>Czarina Cheng</cp:lastModifiedBy>
  <cp:revision>15</cp:revision>
  <dcterms:created xsi:type="dcterms:W3CDTF">2020-07-07T17:46:02Z</dcterms:created>
  <dcterms:modified xsi:type="dcterms:W3CDTF">2020-07-10T16:08:01Z</dcterms:modified>
</cp:coreProperties>
</file>