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4"/>
    <p:restoredTop sz="94697"/>
  </p:normalViewPr>
  <p:slideViewPr>
    <p:cSldViewPr snapToGrid="0" snapToObjects="1">
      <p:cViewPr varScale="1">
        <p:scale>
          <a:sx n="80" d="100"/>
          <a:sy n="80" d="100"/>
        </p:scale>
        <p:origin x="144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9AF6C-A8B6-4F4E-94A1-3AA82D6D9DD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37FE-4263-D44D-9CF9-CB0D74D5C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30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9AF6C-A8B6-4F4E-94A1-3AA82D6D9DD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37FE-4263-D44D-9CF9-CB0D74D5C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58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9AF6C-A8B6-4F4E-94A1-3AA82D6D9DD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37FE-4263-D44D-9CF9-CB0D74D5C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34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9AF6C-A8B6-4F4E-94A1-3AA82D6D9DD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37FE-4263-D44D-9CF9-CB0D74D5C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46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9AF6C-A8B6-4F4E-94A1-3AA82D6D9DD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37FE-4263-D44D-9CF9-CB0D74D5C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50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9AF6C-A8B6-4F4E-94A1-3AA82D6D9DD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37FE-4263-D44D-9CF9-CB0D74D5C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73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9AF6C-A8B6-4F4E-94A1-3AA82D6D9DD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37FE-4263-D44D-9CF9-CB0D74D5C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1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9AF6C-A8B6-4F4E-94A1-3AA82D6D9DD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37FE-4263-D44D-9CF9-CB0D74D5C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07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9AF6C-A8B6-4F4E-94A1-3AA82D6D9DD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37FE-4263-D44D-9CF9-CB0D74D5C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74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9AF6C-A8B6-4F4E-94A1-3AA82D6D9DD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37FE-4263-D44D-9CF9-CB0D74D5C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574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9AF6C-A8B6-4F4E-94A1-3AA82D6D9DD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37FE-4263-D44D-9CF9-CB0D74D5C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01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9AF6C-A8B6-4F4E-94A1-3AA82D6D9DD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837FE-4263-D44D-9CF9-CB0D74D5C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68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3AC92D-A5E5-5549-9196-898F397751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219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D6453E-9337-6D49-AF81-7B8134A884E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66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F1E709-DDBC-334F-B89B-52D099D03B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56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4C0868-ACA5-8F4F-ADCE-64ECCAB800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404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FDDEAD-F907-BE41-B167-494451B291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994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4DA6A1-DA7C-084D-82F4-C347FA5A80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73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F201E8-9693-A048-B96E-178E72D73E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280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5019FE-0850-E34F-AC0E-843782BC3C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26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DD01A1-CF2F-F04F-A154-5B9A586525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337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265420-4EF3-AB40-9430-11D9AC01EA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2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1CCBAB-75DD-5E41-887E-9BEF9FBBF1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620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Hymns Reimagined</dc:title>
  <dc:creator>New Heart Music Ministries</dc:creator>
  <cp:lastModifiedBy>Czarina Cheng</cp:lastModifiedBy>
  <cp:revision>3</cp:revision>
  <dcterms:created xsi:type="dcterms:W3CDTF">2020-07-17T06:38:11Z</dcterms:created>
  <dcterms:modified xsi:type="dcterms:W3CDTF">2020-07-20T19:54:17Z</dcterms:modified>
</cp:coreProperties>
</file>