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4"/>
    <p:restoredTop sz="94697"/>
  </p:normalViewPr>
  <p:slideViewPr>
    <p:cSldViewPr snapToGrid="0" snapToObjects="1">
      <p:cViewPr varScale="1">
        <p:scale>
          <a:sx n="84" d="100"/>
          <a:sy n="84" d="100"/>
        </p:scale>
        <p:origin x="134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8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9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18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2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4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27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8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8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0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80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19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76CF2-0992-1949-94D7-A41607829B42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5CD0B-09AA-1E46-992C-B2B567194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07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A9E375-AD34-A749-9BC2-EA3FA7030D8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84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463184-B6AA-6644-AC5A-CAECD82DEA1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79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75EEB-A643-6140-9838-573B610F08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67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6B355-CB0D-124D-8026-17C2C5412D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04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70B3D5-CD5B-BF4B-B1C2-52F2ECC0B93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82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E924D6-F64C-D64A-B6F6-CE016B371B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9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492876-7CAF-2940-8224-28D50E38F0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782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A705D7-EA3B-5845-9BE3-62972548CE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F06CA7-B274-0340-BAFA-059767AF2D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9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D5F603-C965-A847-9DF4-1592574B0E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386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Hymns Reimagined</dc:title>
  <dc:creator>New Heart Music Ministries</dc:creator>
  <cp:lastModifiedBy>Czarina Cheng</cp:lastModifiedBy>
  <cp:revision>2</cp:revision>
  <dcterms:created xsi:type="dcterms:W3CDTF">2020-07-17T06:40:09Z</dcterms:created>
  <dcterms:modified xsi:type="dcterms:W3CDTF">2020-07-20T19:55:12Z</dcterms:modified>
</cp:coreProperties>
</file>