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/>
    <p:restoredTop sz="94697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5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3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7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7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1C9E-B5D6-0C46-85C2-C8836FBB7D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2B7F-2F24-0E48-A1D4-8DDF953B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83664-9BD6-FC49-8B57-951FD1E76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99CE7-5BD8-CE49-AA14-5B41EE2FE1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C4598-ADC3-F248-9177-E3B6367218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B8830-982A-BF49-AE55-F999866475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7D6FC-92E8-2243-85AA-69F9DF8696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4F80AA-B8E0-1C42-9916-044E2D1BB7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A63EBB-5A69-FC4E-9923-7476E9F0BF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C20EE-35B8-324E-B688-A403E4840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39101-15BE-014A-B41D-8EC2CC9EF1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6252-702B-A746-8FD1-86BA30CE45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2020-07-17T06:30:00Z</dcterms:created>
  <dcterms:modified xsi:type="dcterms:W3CDTF">2020-07-24T21:35:38Z</dcterms:modified>
</cp:coreProperties>
</file>