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4"/>
    <p:restoredTop sz="94697"/>
  </p:normalViewPr>
  <p:slideViewPr>
    <p:cSldViewPr snapToGrid="0" snapToObjects="1">
      <p:cViewPr varScale="1">
        <p:scale>
          <a:sx n="84" d="100"/>
          <a:sy n="84" d="100"/>
        </p:scale>
        <p:origin x="134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5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8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4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063A6-5764-A043-9EC5-CB21BD4D89B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3A0D-E02B-F849-8F78-11BDE730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8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A0FA5-E22C-C140-B0B2-0E6E3F710E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0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7BAB3-1C4C-E943-81B3-CE5E3B7D7A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1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75410-056F-6A40-9B97-3A9D7F1289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A77BD-DC31-884E-9123-0D07B543B8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47C06-F605-594C-8828-D4F2CB46CB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E302B-6BAA-8E43-A3B3-8975488EF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E560F-6A76-3041-AA9C-8900A9B373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2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73F7A-5CBC-2146-BFA3-7551A4E486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7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BE229-8029-0A49-96F5-B43C4C3BB0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6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AD884-8906-DA41-A857-A1538390B2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5A3D0-553F-0C45-89DD-3F0C74CE46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2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7E643-B03F-B44F-834A-B1EB86445E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6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Hymns Reimagined</dc:title>
  <dc:creator>New Heart Music Ministries</dc:creator>
  <cp:lastModifiedBy>Czarina Cheng</cp:lastModifiedBy>
  <cp:revision>2</cp:revision>
  <dcterms:created xsi:type="dcterms:W3CDTF">2020-07-17T06:42:19Z</dcterms:created>
  <dcterms:modified xsi:type="dcterms:W3CDTF">2020-07-20T19:56:09Z</dcterms:modified>
</cp:coreProperties>
</file>