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3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1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5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A399-F9C5-B343-B9FE-B79385705A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AA51-D4F4-234A-953C-12AC54F5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F6ED0-E694-184F-8FBA-D411EDD5E9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9F146-F439-664F-A0F9-938146E15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C9052-BD3F-5E41-B517-21BF30A30A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ED213-1B4C-5A44-B95A-5416D52274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52989-5849-3A4D-A788-37F3DE31DD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A5C73-9ADA-3D4F-A6FB-442CA3A773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75D8C-A300-394B-A399-3E07BC906B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53B57-C0D6-834F-867B-57907DF484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8AAA8-8ACD-CE44-A850-B1FADE748B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CD2C5-8CDB-B34D-A500-86F159E5A5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3CCC1-DCA3-D04C-A2B6-9816BC7859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C7276-72C6-F246-876C-49A37D22A0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2020-07-17T06:31:56Z</dcterms:created>
  <dcterms:modified xsi:type="dcterms:W3CDTF">2020-07-24T21:35:33Z</dcterms:modified>
</cp:coreProperties>
</file>