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/>
    <p:restoredTop sz="94697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920-424C-3648-AC89-035A02D3970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2553-2A44-104F-A984-3E58E000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5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920-424C-3648-AC89-035A02D3970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2553-2A44-104F-A984-3E58E000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920-424C-3648-AC89-035A02D3970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2553-2A44-104F-A984-3E58E000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920-424C-3648-AC89-035A02D3970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2553-2A44-104F-A984-3E58E000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1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920-424C-3648-AC89-035A02D3970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2553-2A44-104F-A984-3E58E000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3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920-424C-3648-AC89-035A02D3970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2553-2A44-104F-A984-3E58E000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4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920-424C-3648-AC89-035A02D3970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2553-2A44-104F-A984-3E58E000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5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920-424C-3648-AC89-035A02D3970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2553-2A44-104F-A984-3E58E000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9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920-424C-3648-AC89-035A02D3970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2553-2A44-104F-A984-3E58E000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3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920-424C-3648-AC89-035A02D3970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2553-2A44-104F-A984-3E58E000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2920-424C-3648-AC89-035A02D3970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2553-2A44-104F-A984-3E58E000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6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2920-424C-3648-AC89-035A02D3970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E2553-2A44-104F-A984-3E58E000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5D9BA0-3FDE-464A-925A-178B17B52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1E47E-AB09-754D-A140-5BF4A914DE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28323-6BFA-E548-9D9D-901A0145D6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39512-8EBC-9C49-9F16-B8344203FC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C483C7-B816-CE47-93F6-73292BD752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64D47-7D2B-C242-9BAD-C7C95B34D8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6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0B8BD-D9CE-EA43-8EED-AD236BE57B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2020-07-17T06:33:45Z</dcterms:created>
  <dcterms:modified xsi:type="dcterms:W3CDTF">2020-07-24T21:35:28Z</dcterms:modified>
</cp:coreProperties>
</file>