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4"/>
    <p:restoredTop sz="94697"/>
  </p:normalViewPr>
  <p:slideViewPr>
    <p:cSldViewPr snapToGrid="0" snapToObjects="1">
      <p:cViewPr varScale="1">
        <p:scale>
          <a:sx n="84" d="100"/>
          <a:sy n="84" d="100"/>
        </p:scale>
        <p:origin x="134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D420-C83D-1948-A9BA-D55DFF6A486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8454-1DC2-C54F-A55E-43B409F8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1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D420-C83D-1948-A9BA-D55DFF6A486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8454-1DC2-C54F-A55E-43B409F8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2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D420-C83D-1948-A9BA-D55DFF6A486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8454-1DC2-C54F-A55E-43B409F8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7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D420-C83D-1948-A9BA-D55DFF6A486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8454-1DC2-C54F-A55E-43B409F8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4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D420-C83D-1948-A9BA-D55DFF6A486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8454-1DC2-C54F-A55E-43B409F8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9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D420-C83D-1948-A9BA-D55DFF6A486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8454-1DC2-C54F-A55E-43B409F8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D420-C83D-1948-A9BA-D55DFF6A486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8454-1DC2-C54F-A55E-43B409F8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D420-C83D-1948-A9BA-D55DFF6A486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8454-1DC2-C54F-A55E-43B409F8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4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D420-C83D-1948-A9BA-D55DFF6A486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8454-1DC2-C54F-A55E-43B409F8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3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D420-C83D-1948-A9BA-D55DFF6A486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8454-1DC2-C54F-A55E-43B409F8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1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D420-C83D-1948-A9BA-D55DFF6A486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98454-1DC2-C54F-A55E-43B409F8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5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BD420-C83D-1948-A9BA-D55DFF6A486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8454-1DC2-C54F-A55E-43B409F83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1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88BF0E-5D8B-7A42-B524-FE9051B9AF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9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FA6E5F-06C5-AE46-B9C7-36C3361351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4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59018-3FAB-0349-895E-3573647CD8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50E5C-EA84-7E4C-8981-A6296A1A53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5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73F93-38AE-5942-99E0-41D4B9E541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6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7568B-B1A7-FE44-A8E6-883C35048C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4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796FA-A208-7B47-9FAE-ACB4B70D94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7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Hymns Reimagined</dc:title>
  <dc:creator>New Heart Music Ministries</dc:creator>
  <cp:lastModifiedBy>Czarina Cheng</cp:lastModifiedBy>
  <cp:revision>2</cp:revision>
  <dcterms:created xsi:type="dcterms:W3CDTF">2020-07-17T06:45:21Z</dcterms:created>
  <dcterms:modified xsi:type="dcterms:W3CDTF">2020-07-20T19:58:04Z</dcterms:modified>
</cp:coreProperties>
</file>