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AEF1-A857-A543-BD63-F369D2D4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8F22C-F438-8943-A9F4-0D43A10E7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05B48-E1D1-E247-A16C-022C3328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25689-858F-0A45-9076-9D946EF1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C947-1A74-274D-A4DE-03A50994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6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0B5A-9072-594D-B92E-66B5958F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628B4-9AE7-AB47-87A4-95C7CB95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EC323-C7A6-0348-B10B-2C868F24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E734-E2FD-674A-9D91-7EC9AA09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AB0E-64EB-A544-A649-E616B3E4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1FFE3-EA8A-4444-8C2A-325323AE4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C33C8-BFF5-B044-9879-03EC3628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7DBFB-6528-D84C-85FD-C5180C62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11A54-FC3F-454C-9976-806A2049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72FDB-EA79-A04B-9ACF-978800C6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EA3C-D72E-3E41-9F42-605708DF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8D8F8-0382-B549-A875-342271F34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1358-B278-594C-9F42-0A00F2F5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25937-468F-604B-A8EF-3C5AD621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5667-A60E-294F-AFB9-7E1DE1E4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CB74-27C0-BE4E-848A-094C488D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2E58C-E56B-6943-9F3E-8B90C78E5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DEE88-0092-3F41-9164-A3A7DC52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00F95-9EE4-3743-A8D6-4FD76017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D17E-774D-9845-9585-A466884A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D0F8-7162-714E-93E2-4088DFE8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101F-5459-184A-AAF6-2185423C9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E2E6F-7165-8D4F-B46B-6098EDFC7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2F5-B25B-D644-8702-522E1154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CD355-D871-2849-8B53-80DCB946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A88E8-FBEF-624F-9143-3B3B48A3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1504-0618-314A-91C0-2F14DAB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09EC-8C3D-BF4E-B804-FFBC5902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B5522-1F86-374E-B9A2-86D32FAFE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9D8D5-599A-9C49-8AD4-49B74C2B0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23203-D677-6347-9143-0E004F6F0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80977-DD2D-FB40-B0AB-A81FE3FC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DE55E-4D44-1843-A7FF-A2438F25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D12FF-6ED7-D145-8E45-A9694CDE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BB42-2615-C049-89B1-473124BB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355B6-87EB-8C42-8952-90E0A72F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9A299-1272-4D47-A504-687B0AF2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C62BA-13C7-5543-8A65-463AC29B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61D6A-CC76-2948-976D-1E7E90E2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0D15D-A11E-4149-B343-9FB80AF9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6B5D-61E4-3B41-9267-2CEE73F4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61C7-E25A-0C44-85CE-9CFBAA69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1E829-3EB2-0748-9753-8D44583C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0F180-6A6B-CD40-B13D-73F2045F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73B0E-F4BD-0E46-AADA-2F97C8CA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A978D-0715-0244-8B06-4E509C83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6C0B0-3D91-1C4F-B05F-9C28ACE9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0DE3-C8B4-4E4E-BB72-848DBE1F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7FDCD-103F-134A-A5E4-7EBC1174D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2AC8F-3324-3D49-AD63-0985EA7E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30262-D6B7-8942-A490-81CCD62E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BF656-1E96-A145-9CF1-985EF5A7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9C4C8-B95B-A948-BA58-C0066A6B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BF4A2-2184-114C-9DE4-4BAB0ED0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F91FF-C4D1-B34E-9DB2-7DF828E3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D1169-2EF9-4848-8FB4-FED768B26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D758-B1DD-7F48-8798-D621645194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0771-BF27-B844-A3FD-C2D08BB28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BF57B-F1B5-6547-8259-89C4D9186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F12D2-A309-F14A-A4C2-B1908CE8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00C0F-5C74-9D4A-A50B-A92F1EA9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21AC8-4EEB-3741-8FD8-6CE1668B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EF7C0-0260-9341-A613-5E0FCF4D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6C5B0-D5ED-AE46-923D-1E9FF5C1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6AC74-6AE1-7B42-89C8-7C2841AF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B6A59-7F4B-B647-8AFA-3C56328F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74E85-BB3E-1843-9B0C-1A23F626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2020-07-17T05:08:00Z</dcterms:created>
  <dcterms:modified xsi:type="dcterms:W3CDTF">2020-07-24T21:33:23Z</dcterms:modified>
</cp:coreProperties>
</file>