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/>
    <p:restoredTop sz="94697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5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1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2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5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0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0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1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4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9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3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2C2B-337B-9049-B905-4A0451BBF93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DF45-BBB2-1D4A-97D5-9806F3E71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FB1E7A-EE17-2242-91FE-FD45CADC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64724-9AF7-7E4F-983F-5977814A57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F8646-9296-114C-B619-E4C9BEC9AD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2D2D6-CB6E-904E-B3AB-96D5072E15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14966-AE7B-1D4D-8019-F70ED3D15B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BBD99-9D39-B646-8DE1-9A1802AB6D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CA63C-B1C9-CC49-906A-6012A80354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640C5-CC4A-774C-B8E3-7E03C201E1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2020-07-17T06:34:52Z</dcterms:created>
  <dcterms:modified xsi:type="dcterms:W3CDTF">2020-07-24T21:35:23Z</dcterms:modified>
</cp:coreProperties>
</file>