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4"/>
    <p:restoredTop sz="94697"/>
  </p:normalViewPr>
  <p:slideViewPr>
    <p:cSldViewPr snapToGrid="0" snapToObjects="1">
      <p:cViewPr varScale="1">
        <p:scale>
          <a:sx n="84" d="100"/>
          <a:sy n="84" d="100"/>
        </p:scale>
        <p:origin x="134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EAEA-2662-EE48-A9B6-8175EAF72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AC7C-AE96-D24E-923D-D52CE625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3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EAEA-2662-EE48-A9B6-8175EAF72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AC7C-AE96-D24E-923D-D52CE625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4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EAEA-2662-EE48-A9B6-8175EAF72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AC7C-AE96-D24E-923D-D52CE625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5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EAEA-2662-EE48-A9B6-8175EAF72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AC7C-AE96-D24E-923D-D52CE625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76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EAEA-2662-EE48-A9B6-8175EAF72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AC7C-AE96-D24E-923D-D52CE625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1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EAEA-2662-EE48-A9B6-8175EAF72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AC7C-AE96-D24E-923D-D52CE625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9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EAEA-2662-EE48-A9B6-8175EAF72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AC7C-AE96-D24E-923D-D52CE625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7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EAEA-2662-EE48-A9B6-8175EAF72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AC7C-AE96-D24E-923D-D52CE625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EAEA-2662-EE48-A9B6-8175EAF72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AC7C-AE96-D24E-923D-D52CE625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4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EAEA-2662-EE48-A9B6-8175EAF72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AC7C-AE96-D24E-923D-D52CE625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1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EAEA-2662-EE48-A9B6-8175EAF72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3AC7C-AE96-D24E-923D-D52CE625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EAEA-2662-EE48-A9B6-8175EAF722CF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3AC7C-AE96-D24E-923D-D52CE6257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1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E210B-1E3B-7549-A072-C74B611302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4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00BE06-E6AB-424E-A49D-0B296056D3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31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B556C-DC3A-1B4E-85F8-352E283351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5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727CF-CC24-B643-AE5C-ECC3BF20CC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7AD0B5-6895-3848-9CF0-71E72B168B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4FD801-54F6-8C40-B259-422B80C0EE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9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Hymns Reimagined</dc:title>
  <dc:creator>New Heart Music Ministries</dc:creator>
  <cp:lastModifiedBy>Czarina Cheng</cp:lastModifiedBy>
  <cp:revision>2</cp:revision>
  <dcterms:created xsi:type="dcterms:W3CDTF">2020-07-17T06:46:46Z</dcterms:created>
  <dcterms:modified xsi:type="dcterms:W3CDTF">2020-07-20T19:58:47Z</dcterms:modified>
</cp:coreProperties>
</file>