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4"/>
    <p:restoredTop sz="94697"/>
  </p:normalViewPr>
  <p:slideViewPr>
    <p:cSldViewPr snapToGrid="0" snapToObjects="1">
      <p:cViewPr varScale="1">
        <p:scale>
          <a:sx n="73" d="100"/>
          <a:sy n="7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5AAE7-15E5-4A44-B064-AD197D5AE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761A3-B327-274A-A7D7-238E457AA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C80AA-127A-894D-8765-4342AEE63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A09E-7BE2-174B-91D4-B957AE7C528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7B9A0-294D-D941-807C-85451B33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31305-173F-3741-9A06-AEB55ED7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F08-D22E-C243-9C68-C6EA00EAC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1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B65B-EC3A-6141-8B40-5C193839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3DB58-233D-8A47-9D55-416EC19C8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808B6-3A4B-A54D-A1CF-31AA0A1AD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A09E-7BE2-174B-91D4-B957AE7C528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B07BE-EB74-2F43-A9D3-87C372D4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AB201-247B-5E46-B4B1-131ACE84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F08-D22E-C243-9C68-C6EA00EAC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3C5BC9-16F8-2E4C-A470-7130FD031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7CB60-E853-054C-BC71-78689A367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B367E-772B-C34C-B96F-F33E8128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A09E-7BE2-174B-91D4-B957AE7C528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89039-40DA-984F-8024-681F6CE2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E4560-66A2-EF48-BD7F-2BB45413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F08-D22E-C243-9C68-C6EA00EAC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4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0BFA-888D-7E44-B375-C9E68A9E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F0924-A6B0-CE44-8166-D43EA76B6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D1679-69C1-B949-A617-30C0ACFD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A09E-7BE2-174B-91D4-B957AE7C528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F8E6F-295F-5A4E-BA0F-935076093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50EE-9925-D74A-8FE1-9746A856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F08-D22E-C243-9C68-C6EA00EAC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7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E261-B86B-BD49-966A-CCCB1B44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19608-7FE9-E941-9A29-506FE5B4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EAA20-CA9C-3B46-8A37-2FA09977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A09E-7BE2-174B-91D4-B957AE7C528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B4380-2446-874A-A8B4-0BEDC36A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B8FE4-12EF-B74B-A66D-77C07F30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F08-D22E-C243-9C68-C6EA00EAC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4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87FA6-4AFF-634D-870D-8182299A1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BB135-F24D-5248-B3E6-B928A3B12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A897E-434B-DB46-AA5B-9344D1B6E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028CF-F036-2445-BCE0-BDBA6507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A09E-7BE2-174B-91D4-B957AE7C528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A9E3F-99A3-654C-A465-0785AA6AE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23BED-9689-5641-9069-8947C27B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F08-D22E-C243-9C68-C6EA00EAC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2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77A0-9412-214E-8866-B0833D62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0EA6D-9B40-9548-9EF3-3D9C63074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9D7B8-9C9E-2C46-BDE9-72CAA7B89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9EC10-8844-1640-BF71-DEBEAE6AB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F31BB-DCBF-0E41-B111-B67B520642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C53975-5FAD-AC48-9597-D390D33F7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A09E-7BE2-174B-91D4-B957AE7C528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81FB8-6E36-264F-AC64-FBF15F96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D7A3E7-D5A7-574A-A669-32D10948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F08-D22E-C243-9C68-C6EA00EAC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4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3664-1642-F949-BCE9-4816861E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1F23B2-9398-6742-B914-C2F05DD7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A09E-7BE2-174B-91D4-B957AE7C528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8347C-05A6-884B-AC50-8759AFE7F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F60CF-6EA7-D441-95AF-15E0A856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F08-D22E-C243-9C68-C6EA00EAC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E08F2-7141-4F4B-8BD7-E5E7A4305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A09E-7BE2-174B-91D4-B957AE7C528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7E17D-2A51-C14B-8942-08E6D0C4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DF192-F959-A54B-83DE-681C69DA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F08-D22E-C243-9C68-C6EA00EAC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9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67AC-68F0-CF4F-9FD8-CE0E8305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8A667-DF1E-A74C-8783-6A1413CD2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619EA-F514-414D-98D6-84B715D1B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9A622-1CD1-A64F-AD16-837CE0386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A09E-7BE2-174B-91D4-B957AE7C528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5851F-00D3-4C44-944E-7A913F04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D1614-E6E1-8A40-AC7F-9A985D2D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F08-D22E-C243-9C68-C6EA00EAC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4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716E-3A2D-0E40-8589-D4CC757D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C44AB-EA9F-E446-B17A-5F7F091F5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23100-805F-F541-B202-FEA997C3E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A2C83-E1A7-D148-9205-BF468073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A09E-7BE2-174B-91D4-B957AE7C528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110B9-292C-144B-BD44-5F277084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CDC5F-3CBB-774B-9FF5-8ED396184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F08-D22E-C243-9C68-C6EA00EAC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25DBD-03ED-7040-9E38-149DFB1D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588F3-11BE-6A48-95BC-135EBB203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862EC-6859-4348-9E16-323BB91A2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2A09E-7BE2-174B-91D4-B957AE7C528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471CB-7DD1-5A46-8047-F86B86A42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13BF5-03A0-E444-9FA6-27DA283B6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54F08-D22E-C243-9C68-C6EA00EAC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C9354A-627F-EE49-8E67-9079CCBFF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0F3E07-3567-9D45-82AC-D981739DB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31E1F-DF13-8C4A-8AF4-20139BB54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2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FF102-1A15-854F-9693-6325BD433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BCAB10-2BB8-1C4E-8170-853734FC1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1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BFBF4C-0776-204D-AF20-FD8DB8920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2020-07-17T05:19:14Z</dcterms:created>
  <dcterms:modified xsi:type="dcterms:W3CDTF">2020-07-24T21:32:16Z</dcterms:modified>
</cp:coreProperties>
</file>