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97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9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EB2B-A448-6F42-8CF1-AAC324CD76C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34BD-BC7B-7F4B-8239-D3C7BCBE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8D640-8675-4D4C-B0BC-B81BE8706B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15A48-E7EB-3743-8D19-DBEAD1B41F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D76F1-DD2C-A948-B8F3-3A0F4B4DF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4AAA0-D4AB-324B-9D3F-1EC148BE3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EA5EB-7DC1-3E48-9FB5-2078CB4EB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69D1A-BC7A-1745-92FC-E9EDD6FAC9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2020-07-17T06:36:17Z</dcterms:created>
  <dcterms:modified xsi:type="dcterms:W3CDTF">2020-07-24T21:35:17Z</dcterms:modified>
</cp:coreProperties>
</file>