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信实</a:t>
            </a:r>
            <a:br>
              <a:rPr lang="zh-TW" altLang="en-US" b="1" dirty="0"/>
            </a:br>
            <a:r>
              <a:rPr lang="en-US" altLang="zh-TW" sz="2000" b="1" dirty="0"/>
              <a:t>Faithfulness</a:t>
            </a:r>
            <a:br>
              <a:rPr lang="en-US" altLang="zh-TW" sz="1600" b="1" dirty="0"/>
            </a:br>
            <a:r>
              <a:rPr lang="zh-CN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词：罗守威 </a:t>
            </a:r>
            <a:r>
              <a:rPr lang="en-US" altLang="zh-CN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 </a:t>
            </a:r>
            <a:r>
              <a:rPr lang="zh-CN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蒙惜        曲：蒙惜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05BEEC-F3DA-144F-BCB1-49DDCF61BC1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专辑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新心音乐事工版权所有</a:t>
            </a:r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信实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信实全能神</a:t>
            </a:r>
            <a:r>
              <a:rPr lang="en-US" dirty="0"/>
              <a:t>   </a:t>
            </a:r>
            <a:r>
              <a:rPr lang="zh-TW" altLang="en-US" dirty="0"/>
              <a:t>守约施慈爱</a:t>
            </a:r>
            <a:endParaRPr lang="en-US" dirty="0"/>
          </a:p>
          <a:p>
            <a:r>
              <a:rPr lang="zh-TW" altLang="en-US" dirty="0"/>
              <a:t>祢永不改变</a:t>
            </a:r>
            <a:r>
              <a:rPr lang="en-US" dirty="0"/>
              <a:t>   </a:t>
            </a:r>
            <a:r>
              <a:rPr lang="zh-TW" altLang="en-US" dirty="0"/>
              <a:t>施恩到万代</a:t>
            </a:r>
            <a:endParaRPr lang="en-US" dirty="0"/>
          </a:p>
          <a:p>
            <a:r>
              <a:rPr lang="zh-TW" altLang="en-US" dirty="0"/>
              <a:t>天父伴我行</a:t>
            </a:r>
            <a:r>
              <a:rPr lang="en-US" dirty="0"/>
              <a:t>   </a:t>
            </a:r>
            <a:r>
              <a:rPr lang="zh-TW" altLang="en-US" dirty="0"/>
              <a:t>供应我所需</a:t>
            </a:r>
            <a:endParaRPr lang="en-US" dirty="0"/>
          </a:p>
          <a:p>
            <a:r>
              <a:rPr lang="zh-TW" altLang="en-US" dirty="0"/>
              <a:t>祢使我永远不缺乏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信实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一生忠心</a:t>
            </a:r>
            <a:r>
              <a:rPr lang="en-US" dirty="0"/>
              <a:t>   </a:t>
            </a:r>
            <a:r>
              <a:rPr lang="zh-TW" altLang="en-US" dirty="0"/>
              <a:t>坚定相信祢</a:t>
            </a:r>
            <a:endParaRPr lang="en-US" dirty="0"/>
          </a:p>
          <a:p>
            <a:r>
              <a:rPr lang="zh-TW" altLang="en-US" dirty="0"/>
              <a:t>跟随主耶稣的脚步</a:t>
            </a:r>
            <a:endParaRPr lang="en-US" dirty="0"/>
          </a:p>
          <a:p>
            <a:r>
              <a:rPr lang="zh-TW" altLang="en-US" dirty="0"/>
              <a:t>永远赞美祢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FFCCCC"/>
                </a:solidFill>
              </a:rPr>
              <a:t>1</a:t>
            </a:r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30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信实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信实全能神</a:t>
            </a:r>
            <a:r>
              <a:rPr lang="en-US" dirty="0"/>
              <a:t>   </a:t>
            </a:r>
            <a:r>
              <a:rPr lang="zh-TW" altLang="en-US" dirty="0"/>
              <a:t>守约施慈爱</a:t>
            </a:r>
            <a:endParaRPr lang="en-US" dirty="0"/>
          </a:p>
          <a:p>
            <a:r>
              <a:rPr lang="zh-TW" altLang="en-US" dirty="0"/>
              <a:t>祢永不改变</a:t>
            </a:r>
            <a:r>
              <a:rPr lang="en-US" dirty="0"/>
              <a:t>   </a:t>
            </a:r>
            <a:r>
              <a:rPr lang="zh-TW" altLang="en-US" dirty="0"/>
              <a:t>施恩到万代</a:t>
            </a:r>
            <a:endParaRPr lang="en-US" dirty="0"/>
          </a:p>
          <a:p>
            <a:r>
              <a:rPr lang="zh-TW" altLang="en-US" dirty="0"/>
              <a:t>天父伴我行</a:t>
            </a:r>
            <a:r>
              <a:rPr lang="en-US" dirty="0"/>
              <a:t>   </a:t>
            </a:r>
            <a:r>
              <a:rPr lang="zh-TW" altLang="en-US" dirty="0"/>
              <a:t>供应我所需</a:t>
            </a:r>
            <a:endParaRPr lang="en-US" dirty="0"/>
          </a:p>
          <a:p>
            <a:r>
              <a:rPr lang="zh-TW" altLang="en-US" dirty="0"/>
              <a:t>祢使我永远不缺乏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06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信实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一生忠心</a:t>
            </a:r>
            <a:r>
              <a:rPr lang="en-US" dirty="0"/>
              <a:t>   </a:t>
            </a:r>
            <a:r>
              <a:rPr lang="zh-TW" altLang="en-US" dirty="0"/>
              <a:t>坚定相信祢</a:t>
            </a:r>
            <a:endParaRPr lang="en-US" dirty="0"/>
          </a:p>
          <a:p>
            <a:r>
              <a:rPr lang="zh-TW" altLang="en-US" dirty="0"/>
              <a:t>跟随主耶稣的脚步</a:t>
            </a:r>
            <a:endParaRPr lang="en-US" dirty="0"/>
          </a:p>
          <a:p>
            <a:r>
              <a:rPr lang="zh-TW" altLang="en-US" dirty="0"/>
              <a:t>永远赞美祢</a:t>
            </a:r>
            <a:r>
              <a:rPr lang="zh-CN" altLang="en-US" dirty="0"/>
              <a:t>   </a:t>
            </a:r>
            <a:r>
              <a:rPr lang="zh-TW" altLang="en-US" dirty="0"/>
              <a:t>哦主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FFCCCC"/>
                </a:solidFill>
              </a:rPr>
              <a:t>2</a:t>
            </a:r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32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信实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信实全能神</a:t>
            </a:r>
            <a:r>
              <a:rPr lang="en-US" dirty="0"/>
              <a:t>   </a:t>
            </a:r>
            <a:r>
              <a:rPr lang="zh-TW" altLang="en-US" dirty="0"/>
              <a:t>守约施慈爱</a:t>
            </a:r>
            <a:endParaRPr lang="en-US" dirty="0"/>
          </a:p>
          <a:p>
            <a:r>
              <a:rPr lang="zh-TW" altLang="en-US" dirty="0"/>
              <a:t>祢永不改变</a:t>
            </a:r>
            <a:r>
              <a:rPr lang="en-US" dirty="0"/>
              <a:t>   </a:t>
            </a:r>
            <a:r>
              <a:rPr lang="zh-TW" altLang="en-US" dirty="0"/>
              <a:t>施恩到万代</a:t>
            </a:r>
            <a:endParaRPr lang="en-US" dirty="0"/>
          </a:p>
          <a:p>
            <a:r>
              <a:rPr lang="zh-TW" altLang="en-US" dirty="0"/>
              <a:t>天父伴我行</a:t>
            </a:r>
            <a:r>
              <a:rPr lang="en-US" dirty="0"/>
              <a:t>   </a:t>
            </a:r>
            <a:r>
              <a:rPr lang="zh-TW" altLang="en-US" dirty="0"/>
              <a:t>供应我所需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r>
              <a:rPr lang="en-US" altLang="zh-CN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870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信实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祢使我永远</a:t>
            </a:r>
            <a:r>
              <a:rPr lang="en-US" altLang="zh-TW" dirty="0"/>
              <a:t> (x4)</a:t>
            </a:r>
          </a:p>
          <a:p>
            <a:r>
              <a:rPr lang="zh-TW" altLang="en-US" dirty="0"/>
              <a:t>不缺乏</a:t>
            </a:r>
            <a:endParaRPr lang="en-US" dirty="0"/>
          </a:p>
          <a:p>
            <a:r>
              <a:rPr lang="zh-TW" altLang="en-US" dirty="0"/>
              <a:t>喔哦</a:t>
            </a:r>
            <a:r>
              <a:rPr lang="en-US" altLang="zh-TW" dirty="0"/>
              <a:t>	</a:t>
            </a:r>
            <a:r>
              <a:rPr lang="zh-CN" altLang="en-US" dirty="0"/>
              <a:t> </a:t>
            </a:r>
            <a:r>
              <a:rPr lang="zh-TW" altLang="en-US" dirty="0"/>
              <a:t>不缺乏</a:t>
            </a:r>
            <a:endParaRPr lang="en-US" altLang="zh-TW" dirty="0"/>
          </a:p>
          <a:p>
            <a:r>
              <a:rPr lang="zh-TW" altLang="en-US" dirty="0"/>
              <a:t>永不缺乏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r>
              <a:rPr lang="en-US" altLang="zh-CN" sz="1400" dirty="0">
                <a:solidFill>
                  <a:srgbClr val="FFCCCC"/>
                </a:solidFill>
              </a:rPr>
              <a:t>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7207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228</Words>
  <Application>Microsoft Macintosh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Microsoft JhengHei</vt:lpstr>
      <vt:lpstr>華康中圓體</vt:lpstr>
      <vt:lpstr>Arial</vt:lpstr>
      <vt:lpstr>Default Design</vt:lpstr>
      <vt:lpstr>PowerPoint Presentation</vt:lpstr>
      <vt:lpstr>信实 Faithfulness 词：罗守威 / 蒙惜        曲：蒙惜</vt:lpstr>
      <vt:lpstr>信实</vt:lpstr>
      <vt:lpstr>信实</vt:lpstr>
      <vt:lpstr>信实</vt:lpstr>
      <vt:lpstr>信实</vt:lpstr>
      <vt:lpstr>信实</vt:lpstr>
      <vt:lpstr>信实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25</cp:revision>
  <dcterms:created xsi:type="dcterms:W3CDTF">2020-04-13T01:52:06Z</dcterms:created>
  <dcterms:modified xsi:type="dcterms:W3CDTF">2023-01-24T00:32:46Z</dcterms:modified>
</cp:coreProperties>
</file>