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56" r:id="rId3"/>
    <p:sldId id="257" r:id="rId4"/>
    <p:sldId id="262" r:id="rId5"/>
    <p:sldId id="266" r:id="rId6"/>
    <p:sldId id="267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0060"/>
    <a:srgbClr val="8E0000"/>
    <a:srgbClr val="FFCCCC"/>
    <a:srgbClr val="FF99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52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2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E0816-F2EC-4CD1-B88B-E829BBB82972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48A5C-C236-48AC-9CD2-08D9D676D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51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599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61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844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530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2632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310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1603"/>
            <a:ext cx="7772400" cy="1359222"/>
          </a:xfrm>
          <a:solidFill>
            <a:schemeClr val="bg1">
              <a:alpha val="70000"/>
            </a:schemeClr>
          </a:solidFill>
          <a:ln>
            <a:noFill/>
          </a:ln>
          <a:effectLst/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4400" dirty="0">
                <a:solidFill>
                  <a:srgbClr val="350060"/>
                </a:solidFill>
              </a:defRPr>
            </a:lvl1pPr>
          </a:lstStyle>
          <a:p>
            <a:pPr lvl="0" algn="ctr" defTabSz="3657600" fontAlgn="base"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650" y="4447150"/>
            <a:ext cx="43307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rgbClr val="350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oup 7"/>
          <p:cNvGrpSpPr>
            <a:grpSpLocks/>
          </p:cNvGrpSpPr>
          <p:nvPr userDrawn="1"/>
        </p:nvGrpSpPr>
        <p:grpSpPr bwMode="auto">
          <a:xfrm>
            <a:off x="628650" y="2500605"/>
            <a:ext cx="7886700" cy="1641218"/>
            <a:chOff x="768" y="864"/>
            <a:chExt cx="4128" cy="292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768" y="864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768" y="3792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3FBE3A6-8FBC-3074-CE92-144CE27010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006" y="662474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90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6D11DAF1-A764-0C5C-5376-C55AD6596A8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62" y="0"/>
            <a:ext cx="7779467" cy="6858000"/>
          </a:xfrm>
          <a:prstGeom prst="rect">
            <a:avLst/>
          </a:prstGeom>
        </p:spPr>
      </p:pic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5483CC3-A38F-1162-24DE-BA64D45ACD8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199" y="479251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689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928A737-537B-4B27-ABFF-24BCFBB71BC7}"/>
              </a:ext>
            </a:extLst>
          </p:cNvPr>
          <p:cNvSpPr/>
          <p:nvPr userDrawn="1"/>
        </p:nvSpPr>
        <p:spPr bwMode="auto">
          <a:xfrm>
            <a:off x="286657" y="0"/>
            <a:ext cx="8570686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>
              <a:ln>
                <a:noFill/>
              </a:ln>
              <a:solidFill>
                <a:srgbClr val="350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0568"/>
            <a:ext cx="6153150" cy="319175"/>
          </a:xfrm>
        </p:spPr>
        <p:txBody>
          <a:bodyPr lIns="0">
            <a:noAutofit/>
          </a:bodyPr>
          <a:lstStyle>
            <a:lvl1pPr algn="l">
              <a:defRPr sz="1400" b="1">
                <a:solidFill>
                  <a:srgbClr val="350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99644"/>
            <a:ext cx="7886700" cy="567731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lang="en-US" sz="4800" b="1" kern="1200" dirty="0">
                <a:solidFill>
                  <a:srgbClr val="350060"/>
                </a:solidFill>
                <a:latin typeface="華康中圓體" pitchFamily="49" charset="-120"/>
                <a:ea typeface="華康中圓體" pitchFamily="49" charset="-120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50060"/>
                </a:solidFill>
              </a:defRPr>
            </a:lvl1pPr>
          </a:lstStyle>
          <a:p>
            <a:r>
              <a:rPr lang="en-GB" dirty="0"/>
              <a:t>© 2023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C72FD0FF-D5B9-45A3-A622-8206A2B13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406396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Line 9">
            <a:extLst>
              <a:ext uri="{FF2B5EF4-FFF2-40B4-BE49-F238E27FC236}">
                <a16:creationId xmlns:a16="http://schemas.microsoft.com/office/drawing/2014/main" id="{4E6BCE82-826E-4512-9ED8-83E828A0C5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6356351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CFF04E-B64C-4B02-AACA-2D0C7BBC7C0F}"/>
              </a:ext>
            </a:extLst>
          </p:cNvPr>
          <p:cNvSpPr/>
          <p:nvPr userDrawn="1"/>
        </p:nvSpPr>
        <p:spPr>
          <a:xfrm>
            <a:off x="6202624" y="0"/>
            <a:ext cx="234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rgbClr val="350060"/>
                </a:solidFill>
                <a:latin typeface="+mj-lt"/>
                <a:ea typeface="+mj-ea"/>
                <a:cs typeface="+mj-cs"/>
              </a:rPr>
              <a:t>新心音樂事工</a:t>
            </a:r>
            <a:endParaRPr lang="en-US" altLang="zh-TW" sz="1400" b="1" dirty="0">
              <a:solidFill>
                <a:srgbClr val="35006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029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7221"/>
            <a:ext cx="7886700" cy="1051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90918"/>
            <a:ext cx="7886700" cy="4886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350060"/>
                </a:solidFill>
              </a:defRPr>
            </a:lvl1pPr>
          </a:lstStyle>
          <a:p>
            <a:r>
              <a:rPr lang="en-GB"/>
              <a:t>© 2023 New Heart Music Ministries </a:t>
            </a:r>
            <a:r>
              <a:rPr lang="zh-TW" altLang="en-US"/>
              <a:t>新心音樂事工版權所有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57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50060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kern="1200">
          <a:solidFill>
            <a:srgbClr val="350060"/>
          </a:solidFill>
          <a:latin typeface="+mn-lt"/>
          <a:ea typeface="+mn-ea"/>
          <a:cs typeface="+mn-cs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487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4000" b="1" dirty="0">
                <a:latin typeface="+mj-ea"/>
                <a:cs typeface="Times New Roman" panose="02020603050405020304" pitchFamily="18" charset="0"/>
              </a:rPr>
              <a:t>信實</a:t>
            </a:r>
            <a:br>
              <a:rPr lang="zh-TW" altLang="en-US" dirty="0"/>
            </a:br>
            <a:r>
              <a:rPr lang="en-US" altLang="zh-TW" sz="2000" b="1" dirty="0">
                <a:ea typeface="DengXian" panose="02010600030101010101" pitchFamily="2" charset="-122"/>
                <a:cs typeface="Times New Roman" panose="02020603050405020304" pitchFamily="18" charset="0"/>
              </a:rPr>
              <a:t>Faithfulness</a:t>
            </a:r>
            <a:br>
              <a:rPr lang="en-US" altLang="zh-TW" sz="2000" b="1" dirty="0"/>
            </a:br>
            <a:r>
              <a:rPr lang="zh-TW" altLang="en-US" sz="1600" dirty="0">
                <a:latin typeface="+mj-ea"/>
                <a:cs typeface="Times New Roman" panose="02020603050405020304" pitchFamily="18" charset="0"/>
              </a:rPr>
              <a:t>詞：羅守威 </a:t>
            </a:r>
            <a:r>
              <a:rPr lang="en-US" altLang="zh-TW" sz="1600" dirty="0">
                <a:latin typeface="+mj-ea"/>
                <a:cs typeface="Times New Roman" panose="02020603050405020304" pitchFamily="18" charset="0"/>
              </a:rPr>
              <a:t>/</a:t>
            </a:r>
            <a:r>
              <a:rPr lang="zh-TW" altLang="en-US" sz="1600" dirty="0">
                <a:latin typeface="+mj-ea"/>
                <a:cs typeface="Times New Roman" panose="02020603050405020304" pitchFamily="18" charset="0"/>
              </a:rPr>
              <a:t> 蒙惜        曲：蒙惜</a:t>
            </a:r>
            <a:endParaRPr lang="en-GB" dirty="0">
              <a:latin typeface="+mj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650" y="4503580"/>
            <a:ext cx="4330700" cy="1655762"/>
          </a:xfrm>
        </p:spPr>
        <p:txBody>
          <a:bodyPr>
            <a:normAutofit/>
          </a:bodyPr>
          <a:lstStyle/>
          <a:p>
            <a:r>
              <a:rPr lang="zh-TW" altLang="en-US" sz="2000" dirty="0">
                <a:latin typeface="+mj-ea"/>
                <a:ea typeface="+mj-ea"/>
              </a:rPr>
              <a:t>專輯</a:t>
            </a:r>
            <a:r>
              <a:rPr lang="en-US" altLang="zh-TW" sz="2000" dirty="0">
                <a:latin typeface="+mj-ea"/>
                <a:ea typeface="+mj-ea"/>
              </a:rPr>
              <a:t>:『</a:t>
            </a:r>
            <a:r>
              <a:rPr lang="zh-TW" sz="2000" b="1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聖靈的果子</a:t>
            </a:r>
            <a:r>
              <a:rPr lang="en-US" altLang="zh-TW" sz="2000" dirty="0">
                <a:latin typeface="+mj-ea"/>
                <a:ea typeface="+mj-ea"/>
              </a:rPr>
              <a:t>』</a:t>
            </a:r>
            <a:br>
              <a:rPr lang="en-US" altLang="zh-TW" sz="2000" dirty="0">
                <a:latin typeface="+mj-ea"/>
                <a:ea typeface="+mj-ea"/>
              </a:rPr>
            </a:br>
            <a:r>
              <a:rPr lang="en-US" sz="1800" b="1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Fruit of the Spirit</a:t>
            </a:r>
            <a:br>
              <a:rPr lang="en-US" altLang="en-US" sz="2000" dirty="0"/>
            </a:br>
            <a:r>
              <a:rPr lang="en-US" altLang="en-US" sz="1400" dirty="0"/>
              <a:t> </a:t>
            </a:r>
            <a:br>
              <a:rPr lang="en-US" altLang="zh-TW" sz="1400" dirty="0"/>
            </a:br>
            <a:r>
              <a:rPr lang="en-US" altLang="zh-TW" sz="1400" dirty="0"/>
              <a:t>© 2023 New Heart Music Ministries </a:t>
            </a:r>
            <a:br>
              <a:rPr lang="en-US" altLang="zh-TW" sz="1400" dirty="0"/>
            </a:br>
            <a:r>
              <a:rPr lang="zh-TW" altLang="en-US" sz="1400" dirty="0"/>
              <a:t>新心音樂事工版權所有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5139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信實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信實全能神   守約施慈愛</a:t>
            </a:r>
            <a:endParaRPr lang="en-US" dirty="0"/>
          </a:p>
          <a:p>
            <a:r>
              <a:rPr lang="zh-TW" altLang="en-US" dirty="0"/>
              <a:t>祢永不改變   施恩到萬代</a:t>
            </a:r>
            <a:endParaRPr lang="en-US" dirty="0"/>
          </a:p>
          <a:p>
            <a:r>
              <a:rPr lang="zh-TW" altLang="en-US" dirty="0"/>
              <a:t>天父伴我行   供應我所需</a:t>
            </a:r>
            <a:endParaRPr lang="en-US" dirty="0"/>
          </a:p>
          <a:p>
            <a:r>
              <a:rPr lang="zh-TW" altLang="en-US" dirty="0"/>
              <a:t>祢使我永遠不缺乏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6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信實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一生忠心   堅定相信祢</a:t>
            </a:r>
            <a:endParaRPr lang="en-US" dirty="0"/>
          </a:p>
          <a:p>
            <a:r>
              <a:rPr lang="zh-TW" altLang="en-US" dirty="0"/>
              <a:t>跟隨主耶穌的腳步</a:t>
            </a:r>
            <a:endParaRPr lang="en-US" dirty="0"/>
          </a:p>
          <a:p>
            <a:r>
              <a:rPr lang="zh-TW" altLang="en-US" dirty="0"/>
              <a:t>永遠讚美祢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dirty="0">
                <a:solidFill>
                  <a:srgbClr val="FFCCCC"/>
                </a:solidFill>
              </a:rPr>
              <a:t>1</a:t>
            </a:r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606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信實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信實全能神   守約施慈愛</a:t>
            </a:r>
            <a:endParaRPr lang="en-US" dirty="0"/>
          </a:p>
          <a:p>
            <a:r>
              <a:rPr lang="zh-TW" altLang="en-US" dirty="0"/>
              <a:t>祢永不改變   施恩到萬代</a:t>
            </a:r>
            <a:endParaRPr lang="en-US" dirty="0"/>
          </a:p>
          <a:p>
            <a:r>
              <a:rPr lang="zh-TW" altLang="en-US" dirty="0"/>
              <a:t>天父伴我行   供應我所需</a:t>
            </a:r>
            <a:endParaRPr lang="en-US" dirty="0"/>
          </a:p>
          <a:p>
            <a:r>
              <a:rPr lang="zh-TW" altLang="en-US" dirty="0"/>
              <a:t>祢使我永遠不缺乏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323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信實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一生忠心   堅定相信祢</a:t>
            </a:r>
            <a:endParaRPr lang="en-US" dirty="0"/>
          </a:p>
          <a:p>
            <a:r>
              <a:rPr lang="zh-TW" altLang="en-US" dirty="0"/>
              <a:t>跟隨主耶穌的腳步</a:t>
            </a:r>
            <a:endParaRPr lang="en-US" dirty="0"/>
          </a:p>
          <a:p>
            <a:r>
              <a:rPr lang="zh-TW" altLang="en-US" dirty="0"/>
              <a:t>永遠讚美祢   哦主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dirty="0">
                <a:solidFill>
                  <a:srgbClr val="FFCCCC"/>
                </a:solidFill>
              </a:rPr>
              <a:t>2</a:t>
            </a:r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330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信實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信實全能神   守約施慈愛</a:t>
            </a:r>
            <a:endParaRPr lang="en-US" dirty="0"/>
          </a:p>
          <a:p>
            <a:r>
              <a:rPr lang="zh-TW" altLang="en-US" dirty="0"/>
              <a:t>祢永不改變   施恩到萬代</a:t>
            </a:r>
            <a:endParaRPr lang="en-US" dirty="0"/>
          </a:p>
          <a:p>
            <a:r>
              <a:rPr lang="zh-TW" altLang="en-US" dirty="0"/>
              <a:t>天父伴我行   供應我所需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C1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126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信實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祢使我永遠</a:t>
            </a:r>
            <a:r>
              <a:rPr lang="en-US" altLang="zh-TW" dirty="0"/>
              <a:t> (x4)</a:t>
            </a:r>
          </a:p>
          <a:p>
            <a:r>
              <a:rPr lang="zh-TW" altLang="en-US" dirty="0"/>
              <a:t>不缺乏</a:t>
            </a:r>
            <a:endParaRPr lang="en-US" dirty="0"/>
          </a:p>
          <a:p>
            <a:r>
              <a:rPr lang="zh-TW" altLang="en-US" dirty="0"/>
              <a:t>喔哦</a:t>
            </a:r>
            <a:r>
              <a:rPr lang="zh-CN" altLang="en-US" dirty="0"/>
              <a:t>   </a:t>
            </a:r>
            <a:r>
              <a:rPr lang="zh-TW" altLang="en-US" dirty="0"/>
              <a:t>不缺乏</a:t>
            </a:r>
            <a:endParaRPr lang="en-US" altLang="zh-TW" dirty="0"/>
          </a:p>
          <a:p>
            <a:r>
              <a:rPr lang="zh-TW" altLang="en-US" dirty="0"/>
              <a:t>永不缺乏</a:t>
            </a:r>
            <a:endParaRPr lang="en-US" alt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C2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66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376</TotalTime>
  <Words>229</Words>
  <Application>Microsoft Macintosh PowerPoint</Application>
  <PresentationFormat>On-screen Show (4:3)</PresentationFormat>
  <Paragraphs>47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DengXian</vt:lpstr>
      <vt:lpstr>微軟正黑體</vt:lpstr>
      <vt:lpstr>華康中圓體</vt:lpstr>
      <vt:lpstr>Arial</vt:lpstr>
      <vt:lpstr>Calibri</vt:lpstr>
      <vt:lpstr>Office Theme</vt:lpstr>
      <vt:lpstr>PowerPoint Presentation</vt:lpstr>
      <vt:lpstr>信實 Faithfulness 詞：羅守威 / 蒙惜        曲：蒙惜</vt:lpstr>
      <vt:lpstr>信實</vt:lpstr>
      <vt:lpstr>信實</vt:lpstr>
      <vt:lpstr>信實</vt:lpstr>
      <vt:lpstr>信實</vt:lpstr>
      <vt:lpstr>信實</vt:lpstr>
      <vt:lpstr>信實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New Heart Music Ministries</dc:subject>
  <dc:creator>Yeh, Daniel</dc:creator>
  <cp:lastModifiedBy>Microsoft Office User</cp:lastModifiedBy>
  <cp:revision>31</cp:revision>
  <dcterms:created xsi:type="dcterms:W3CDTF">2020-04-13T03:30:34Z</dcterms:created>
  <dcterms:modified xsi:type="dcterms:W3CDTF">2023-01-24T00:34:00Z</dcterms:modified>
</cp:coreProperties>
</file>