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6" r:id="rId3"/>
    <p:sldId id="257" r:id="rId4"/>
    <p:sldId id="262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2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1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823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380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90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62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 dirty="0">
                <a:latin typeface="+mj-ea"/>
                <a:cs typeface="Times New Roman" panose="02020603050405020304" pitchFamily="18" charset="0"/>
              </a:rPr>
              <a:t>信实</a:t>
            </a:r>
            <a:br>
              <a:rPr lang="zh-TW" altLang="en-US" dirty="0"/>
            </a:br>
            <a:r>
              <a:rPr lang="en-US" altLang="zh-TW" sz="2000" b="1" dirty="0">
                <a:ea typeface="DengXian" panose="02010600030101010101" pitchFamily="2" charset="-122"/>
                <a:cs typeface="Times New Roman" panose="02020603050405020304" pitchFamily="18" charset="0"/>
              </a:rPr>
              <a:t>Faithfulness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词：罗守威 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/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 蒙惜        曲：蒙惜</a:t>
            </a:r>
            <a:endParaRPr lang="en-GB" dirty="0"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专辑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altLang="en-US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2000" dirty="0">
                <a:latin typeface="+mj-ea"/>
                <a:ea typeface="+mj-ea"/>
              </a:rPr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新心音乐事工版权所有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信实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信实全能神</a:t>
            </a:r>
            <a:r>
              <a:rPr lang="en-US" dirty="0"/>
              <a:t>   </a:t>
            </a:r>
            <a:r>
              <a:rPr lang="zh-TW" altLang="en-US" dirty="0"/>
              <a:t>守约施慈爱</a:t>
            </a:r>
            <a:endParaRPr lang="en-US" dirty="0"/>
          </a:p>
          <a:p>
            <a:r>
              <a:rPr lang="zh-TW" altLang="en-US" dirty="0"/>
              <a:t>祢永不改变</a:t>
            </a:r>
            <a:r>
              <a:rPr lang="en-US" dirty="0"/>
              <a:t>   </a:t>
            </a:r>
            <a:r>
              <a:rPr lang="zh-TW" altLang="en-US" dirty="0"/>
              <a:t>施恩到万代</a:t>
            </a:r>
            <a:endParaRPr lang="en-US" dirty="0"/>
          </a:p>
          <a:p>
            <a:r>
              <a:rPr lang="zh-TW" altLang="en-US" dirty="0"/>
              <a:t>天父伴我行</a:t>
            </a:r>
            <a:r>
              <a:rPr lang="en-US" dirty="0"/>
              <a:t>   </a:t>
            </a:r>
            <a:r>
              <a:rPr lang="zh-TW" altLang="en-US" dirty="0"/>
              <a:t>供应我所需</a:t>
            </a:r>
            <a:endParaRPr lang="en-US" dirty="0"/>
          </a:p>
          <a:p>
            <a:r>
              <a:rPr lang="zh-TW" altLang="en-US" dirty="0"/>
              <a:t>祢使我永远不缺乏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信实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一生忠心</a:t>
            </a:r>
            <a:r>
              <a:rPr lang="en-US" dirty="0"/>
              <a:t>   </a:t>
            </a:r>
            <a:r>
              <a:rPr lang="zh-TW" altLang="en-US" dirty="0"/>
              <a:t>坚定相信祢</a:t>
            </a:r>
            <a:endParaRPr lang="en-US" dirty="0"/>
          </a:p>
          <a:p>
            <a:r>
              <a:rPr lang="zh-TW" altLang="en-US" dirty="0"/>
              <a:t>跟随主耶稣的脚步</a:t>
            </a:r>
            <a:endParaRPr lang="en-US" dirty="0"/>
          </a:p>
          <a:p>
            <a:r>
              <a:rPr lang="zh-TW" altLang="en-US" dirty="0"/>
              <a:t>永远赞美祢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60F577C-2598-2441-A975-CD9B9508C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0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信实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信实全能神</a:t>
            </a:r>
            <a:r>
              <a:rPr lang="en-US" dirty="0"/>
              <a:t>   </a:t>
            </a:r>
            <a:r>
              <a:rPr lang="zh-TW" altLang="en-US" dirty="0"/>
              <a:t>守约施慈爱</a:t>
            </a:r>
            <a:endParaRPr lang="en-US" dirty="0"/>
          </a:p>
          <a:p>
            <a:r>
              <a:rPr lang="zh-TW" altLang="en-US" dirty="0"/>
              <a:t>祢永不改变</a:t>
            </a:r>
            <a:r>
              <a:rPr lang="en-US" dirty="0"/>
              <a:t>   </a:t>
            </a:r>
            <a:r>
              <a:rPr lang="zh-TW" altLang="en-US" dirty="0"/>
              <a:t>施恩到万代</a:t>
            </a:r>
            <a:endParaRPr lang="en-US" dirty="0"/>
          </a:p>
          <a:p>
            <a:r>
              <a:rPr lang="zh-TW" altLang="en-US" dirty="0"/>
              <a:t>天父伴我行</a:t>
            </a:r>
            <a:r>
              <a:rPr lang="en-US" dirty="0"/>
              <a:t>   </a:t>
            </a:r>
            <a:r>
              <a:rPr lang="zh-TW" altLang="en-US" dirty="0"/>
              <a:t>供应我所需</a:t>
            </a:r>
            <a:endParaRPr lang="en-US" dirty="0"/>
          </a:p>
          <a:p>
            <a:r>
              <a:rPr lang="zh-TW" altLang="en-US" dirty="0"/>
              <a:t>祢使我永远不缺乏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6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信实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一生忠心</a:t>
            </a:r>
            <a:r>
              <a:rPr lang="en-US" dirty="0"/>
              <a:t>   </a:t>
            </a:r>
            <a:r>
              <a:rPr lang="zh-TW" altLang="en-US" dirty="0"/>
              <a:t>坚定相信祢</a:t>
            </a:r>
            <a:endParaRPr lang="en-US" dirty="0"/>
          </a:p>
          <a:p>
            <a:r>
              <a:rPr lang="zh-TW" altLang="en-US" dirty="0"/>
              <a:t>跟随主耶稣的脚步</a:t>
            </a:r>
            <a:endParaRPr lang="en-US" dirty="0"/>
          </a:p>
          <a:p>
            <a:r>
              <a:rPr lang="zh-TW" altLang="en-US" dirty="0"/>
              <a:t>永远赞美祢</a:t>
            </a:r>
            <a:r>
              <a:rPr lang="zh-CN" altLang="en-US" dirty="0"/>
              <a:t>   </a:t>
            </a:r>
            <a:r>
              <a:rPr lang="zh-TW" altLang="en-US" dirty="0"/>
              <a:t>哦主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FFCCCC"/>
                </a:solidFill>
              </a:rPr>
              <a:t>2</a:t>
            </a:r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60F577C-2598-2441-A975-CD9B9508C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04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信实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信实全能神</a:t>
            </a:r>
            <a:r>
              <a:rPr lang="en-US" dirty="0"/>
              <a:t>   </a:t>
            </a:r>
            <a:r>
              <a:rPr lang="zh-TW" altLang="en-US" dirty="0"/>
              <a:t>守约施慈爱</a:t>
            </a:r>
            <a:endParaRPr lang="en-US" dirty="0"/>
          </a:p>
          <a:p>
            <a:r>
              <a:rPr lang="zh-TW" altLang="en-US" dirty="0"/>
              <a:t>祢永不改变</a:t>
            </a:r>
            <a:r>
              <a:rPr lang="en-US" dirty="0"/>
              <a:t>   </a:t>
            </a:r>
            <a:r>
              <a:rPr lang="zh-TW" altLang="en-US" dirty="0"/>
              <a:t>施恩到万代</a:t>
            </a:r>
            <a:endParaRPr lang="en-US" dirty="0"/>
          </a:p>
          <a:p>
            <a:r>
              <a:rPr lang="zh-TW" altLang="en-US" dirty="0"/>
              <a:t>天父伴我行</a:t>
            </a:r>
            <a:r>
              <a:rPr lang="en-US" dirty="0"/>
              <a:t>   </a:t>
            </a:r>
            <a:r>
              <a:rPr lang="zh-TW" altLang="en-US" dirty="0"/>
              <a:t>供应我所需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r>
              <a:rPr lang="en-US" altLang="zh-CN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651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信实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祢使我永远</a:t>
            </a:r>
            <a:r>
              <a:rPr lang="en-US" altLang="zh-TW" dirty="0"/>
              <a:t> (x4)</a:t>
            </a:r>
          </a:p>
          <a:p>
            <a:r>
              <a:rPr lang="zh-TW" altLang="en-US" dirty="0"/>
              <a:t>不缺乏</a:t>
            </a:r>
            <a:endParaRPr lang="en-US" altLang="zh-TW" dirty="0"/>
          </a:p>
          <a:p>
            <a:r>
              <a:rPr lang="zh-TW" altLang="en-US" dirty="0"/>
              <a:t>喔哦</a:t>
            </a:r>
            <a:r>
              <a:rPr lang="zh-CN" altLang="en-US" dirty="0"/>
              <a:t>   </a:t>
            </a:r>
            <a:r>
              <a:rPr lang="zh-TW" altLang="en-US" dirty="0"/>
              <a:t>不缺乏</a:t>
            </a:r>
            <a:endParaRPr lang="en-US" altLang="zh-TW" dirty="0"/>
          </a:p>
          <a:p>
            <a:r>
              <a:rPr lang="zh-TW" altLang="en-US" dirty="0"/>
              <a:t>永不缺乏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885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245</Words>
  <Application>Microsoft Macintosh PowerPoint</Application>
  <PresentationFormat>On-screen Show (4:3)</PresentationFormat>
  <Paragraphs>47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信实 Faithfulness 词：罗守威 / 蒙惜        曲：蒙惜</vt:lpstr>
      <vt:lpstr>信实</vt:lpstr>
      <vt:lpstr>信实</vt:lpstr>
      <vt:lpstr>信实</vt:lpstr>
      <vt:lpstr>信实</vt:lpstr>
      <vt:lpstr>信实</vt:lpstr>
      <vt:lpstr>信实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31</cp:revision>
  <dcterms:created xsi:type="dcterms:W3CDTF">2020-04-13T03:30:34Z</dcterms:created>
  <dcterms:modified xsi:type="dcterms:W3CDTF">2023-01-24T00:32:50Z</dcterms:modified>
</cp:coreProperties>
</file>