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圣灵的果子</a:t>
            </a:r>
            <a:br>
              <a:rPr lang="zh-TW" altLang="en-US" b="1" dirty="0"/>
            </a:br>
            <a:r>
              <a:rPr lang="en-US" altLang="zh-TW" sz="2000" b="1" dirty="0"/>
              <a:t>Fruit of the Spirit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</a:t>
            </a:r>
            <a:r>
              <a:rPr lang="zh-TW" sz="1600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圣灵的果子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求主栽培我</a:t>
            </a:r>
            <a:r>
              <a:rPr lang="zh-CN" altLang="en-US" dirty="0"/>
              <a:t>  </a:t>
            </a:r>
            <a:r>
              <a:rPr lang="zh-TW" altLang="en-US" dirty="0"/>
              <a:t>年纪小小有大志</a:t>
            </a:r>
            <a:endParaRPr lang="en-US" dirty="0"/>
          </a:p>
          <a:p>
            <a:r>
              <a:rPr lang="zh-TW" altLang="en-US" dirty="0"/>
              <a:t>像一棵大树</a:t>
            </a:r>
            <a:r>
              <a:rPr lang="en-US" dirty="0"/>
              <a:t> 	</a:t>
            </a:r>
            <a:r>
              <a:rPr lang="zh-TW" altLang="en-US" dirty="0"/>
              <a:t>为人挡风遮雨</a:t>
            </a:r>
            <a:endParaRPr lang="en-US" dirty="0"/>
          </a:p>
          <a:p>
            <a:r>
              <a:rPr lang="zh-TW" altLang="en-US" dirty="0"/>
              <a:t>有耶稣的复活新生命</a:t>
            </a:r>
            <a:endParaRPr lang="en-US" dirty="0"/>
          </a:p>
          <a:p>
            <a:r>
              <a:rPr lang="zh-TW" altLang="en-US" dirty="0"/>
              <a:t>使我能结出圣灵果子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圣灵的果子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仁爱</a:t>
            </a:r>
            <a:r>
              <a:rPr lang="en-US" dirty="0"/>
              <a:t>	</a:t>
            </a:r>
            <a:r>
              <a:rPr lang="zh-TW" altLang="en-US" dirty="0"/>
              <a:t>喜乐</a:t>
            </a:r>
            <a:r>
              <a:rPr lang="en-US" dirty="0"/>
              <a:t>	</a:t>
            </a:r>
            <a:r>
              <a:rPr lang="zh-TW" altLang="en-US" dirty="0"/>
              <a:t>和平</a:t>
            </a:r>
            <a:endParaRPr lang="en-US" altLang="zh-TW" dirty="0"/>
          </a:p>
          <a:p>
            <a:r>
              <a:rPr lang="zh-TW" altLang="en-US" dirty="0"/>
              <a:t>忍耐</a:t>
            </a:r>
            <a:r>
              <a:rPr lang="en-US" altLang="zh-TW" dirty="0"/>
              <a:t>	</a:t>
            </a:r>
            <a:r>
              <a:rPr lang="zh-TW" altLang="en-US" dirty="0"/>
              <a:t>恩慈</a:t>
            </a:r>
            <a:r>
              <a:rPr lang="en-US" dirty="0"/>
              <a:t>	</a:t>
            </a:r>
            <a:r>
              <a:rPr lang="zh-TW" altLang="en-US" dirty="0"/>
              <a:t>良善</a:t>
            </a:r>
            <a:endParaRPr lang="en-US" altLang="zh-TW" dirty="0"/>
          </a:p>
          <a:p>
            <a:r>
              <a:rPr lang="zh-TW" altLang="en-US" dirty="0"/>
              <a:t>信实</a:t>
            </a:r>
            <a:r>
              <a:rPr lang="en-US" dirty="0"/>
              <a:t>	</a:t>
            </a:r>
            <a:r>
              <a:rPr lang="zh-TW" altLang="en-US" dirty="0"/>
              <a:t>温柔</a:t>
            </a:r>
            <a:r>
              <a:rPr lang="en-US" dirty="0"/>
              <a:t>	</a:t>
            </a:r>
            <a:r>
              <a:rPr lang="zh-TW" altLang="en-US" dirty="0"/>
              <a:t>节制</a:t>
            </a:r>
            <a:endParaRPr lang="en-US" dirty="0"/>
          </a:p>
          <a:p>
            <a:r>
              <a:rPr lang="zh-TW" altLang="en-US" dirty="0"/>
              <a:t>亲爱天父用心教导</a:t>
            </a:r>
            <a:endParaRPr lang="en-US" dirty="0"/>
          </a:p>
          <a:p>
            <a:r>
              <a:rPr lang="zh-TW" altLang="en-US" dirty="0"/>
              <a:t>使我能结出圣灵果子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81687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86A621AD-5719-2749-8395-5E98F1C1BD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81563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63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JhengHei</vt:lpstr>
      <vt:lpstr>華康中圓體</vt:lpstr>
      <vt:lpstr>Arial</vt:lpstr>
      <vt:lpstr>Default Design</vt:lpstr>
      <vt:lpstr>PowerPoint Presentation</vt:lpstr>
      <vt:lpstr>圣灵的果子 Fruit of the Spirit 词/曲：蒙惜</vt:lpstr>
      <vt:lpstr>圣灵的果子</vt:lpstr>
      <vt:lpstr>圣灵的果子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19</cp:revision>
  <dcterms:created xsi:type="dcterms:W3CDTF">2020-04-13T01:52:06Z</dcterms:created>
  <dcterms:modified xsi:type="dcterms:W3CDTF">2023-01-20T23:48:22Z</dcterms:modified>
</cp:coreProperties>
</file>