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4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sz="4000" b="1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聖靈的果子</a:t>
            </a:r>
            <a:br>
              <a:rPr lang="zh-TW" altLang="en-US" dirty="0"/>
            </a:br>
            <a:r>
              <a:rPr lang="en-US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zh-TW" sz="2000" b="1" dirty="0"/>
            </a:br>
            <a:r>
              <a:rPr lang="zh-TW" altLang="en-US" sz="1600" dirty="0">
                <a:latin typeface="+mn-ea"/>
                <a:ea typeface="+mn-ea"/>
              </a:rPr>
              <a:t>詞</a:t>
            </a:r>
            <a:r>
              <a:rPr lang="en-US" altLang="zh-TW" sz="1600" dirty="0">
                <a:latin typeface="+mn-ea"/>
                <a:ea typeface="+mn-ea"/>
              </a:rPr>
              <a:t>/</a:t>
            </a:r>
            <a:r>
              <a:rPr lang="zh-TW" altLang="en-US" sz="1600" dirty="0">
                <a:latin typeface="+mn-ea"/>
                <a:ea typeface="+mn-ea"/>
              </a:rPr>
              <a:t>曲：</a:t>
            </a:r>
            <a:r>
              <a:rPr lang="zh-TW" sz="16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蒙惜</a:t>
            </a:r>
            <a:endParaRPr lang="en-GB" sz="1800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n-ea"/>
              </a:rPr>
              <a:t>專輯</a:t>
            </a:r>
            <a:r>
              <a:rPr lang="en-US" altLang="zh-TW" sz="2000" dirty="0">
                <a:latin typeface="+mn-ea"/>
              </a:rPr>
              <a:t>:『</a:t>
            </a:r>
            <a:r>
              <a:rPr lang="zh-TW" sz="2000" b="1" dirty="0">
                <a:effectLst/>
                <a:latin typeface="+mn-ea"/>
                <a:cs typeface="Times New Roman" panose="02020603050405020304" pitchFamily="18" charset="0"/>
              </a:rPr>
              <a:t>聖靈的果子</a:t>
            </a:r>
            <a:r>
              <a:rPr lang="en-US" altLang="zh-TW" sz="2000" dirty="0">
                <a:latin typeface="+mn-ea"/>
              </a:rPr>
              <a:t>』</a:t>
            </a:r>
            <a:br>
              <a:rPr lang="en-US" altLang="zh-TW" sz="1600" dirty="0"/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新心音樂事工版權所有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聖靈的果子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zh-TW" altLang="en-US" dirty="0">
                <a:latin typeface="Times New Roman" panose="02020603050405020304" pitchFamily="18" charset="0"/>
                <a:ea typeface="DengXian" panose="02010600030101010101" pitchFamily="2" charset="-122"/>
                <a:cs typeface="PingFang TC"/>
              </a:rPr>
              <a:t>求主栽培我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  <a:cs typeface="PingFang TC"/>
              </a:rPr>
              <a:t> 年紀小小有大志</a:t>
            </a:r>
            <a:endParaRPr lang="en-US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zh-TW" altLang="en-US" dirty="0">
                <a:latin typeface="Times New Roman" panose="02020603050405020304" pitchFamily="18" charset="0"/>
                <a:ea typeface="DengXian" panose="02010600030101010101" pitchFamily="2" charset="-122"/>
                <a:cs typeface="PingFang TC"/>
              </a:rPr>
              <a:t>像一棵大樹 </a:t>
            </a:r>
            <a:r>
              <a:rPr lang="en-US" dirty="0">
                <a:latin typeface="DengXian" panose="02010600030101010101" pitchFamily="2" charset="-122"/>
                <a:ea typeface="Times New Roman" panose="02020603050405020304" pitchFamily="18" charset="0"/>
                <a:cs typeface="PingFang TC"/>
              </a:rPr>
              <a:t>	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  <a:cs typeface="PingFang TC"/>
              </a:rPr>
              <a:t>為人擋風遮雨</a:t>
            </a:r>
            <a:endParaRPr lang="en-US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zh-TW" altLang="en-US" dirty="0">
                <a:latin typeface="Times New Roman" panose="02020603050405020304" pitchFamily="18" charset="0"/>
                <a:ea typeface="DengXian" panose="02010600030101010101" pitchFamily="2" charset="-122"/>
                <a:cs typeface="PingFang TC"/>
              </a:rPr>
              <a:t>有耶穌的復活新生命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zh-TW" altLang="en-US" dirty="0">
                <a:latin typeface="Times New Roman" panose="02020603050405020304" pitchFamily="18" charset="0"/>
                <a:ea typeface="DengXian" panose="02010600030101010101" pitchFamily="2" charset="-122"/>
                <a:cs typeface="PingFang TC"/>
              </a:rPr>
              <a:t>使我能結出聖靈果子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聖靈的果子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仁愛</a:t>
            </a:r>
            <a:r>
              <a:rPr lang="en-US" dirty="0"/>
              <a:t>	</a:t>
            </a:r>
            <a:r>
              <a:rPr lang="zh-TW" altLang="en-US" dirty="0"/>
              <a:t>喜樂</a:t>
            </a:r>
            <a:r>
              <a:rPr lang="en-US" dirty="0"/>
              <a:t>	</a:t>
            </a:r>
            <a:r>
              <a:rPr lang="zh-TW" altLang="en-US" dirty="0"/>
              <a:t>和平</a:t>
            </a:r>
            <a:endParaRPr lang="en-US" altLang="zh-TW" dirty="0"/>
          </a:p>
          <a:p>
            <a:r>
              <a:rPr lang="zh-TW" altLang="en-US" dirty="0"/>
              <a:t>忍耐</a:t>
            </a:r>
            <a:r>
              <a:rPr lang="en-US" altLang="zh-TW" dirty="0"/>
              <a:t>	</a:t>
            </a:r>
            <a:r>
              <a:rPr lang="zh-TW" altLang="en-US" dirty="0"/>
              <a:t>恩慈</a:t>
            </a:r>
            <a:r>
              <a:rPr lang="en-US" dirty="0"/>
              <a:t>	</a:t>
            </a:r>
            <a:r>
              <a:rPr lang="zh-TW" altLang="en-US" dirty="0"/>
              <a:t>良善</a:t>
            </a:r>
            <a:endParaRPr lang="en-US" altLang="zh-TW" dirty="0"/>
          </a:p>
          <a:p>
            <a:r>
              <a:rPr lang="zh-TW" altLang="en-US" dirty="0"/>
              <a:t>信實</a:t>
            </a:r>
            <a:r>
              <a:rPr lang="en-US" altLang="zh-TW" dirty="0"/>
              <a:t>	</a:t>
            </a:r>
            <a:r>
              <a:rPr lang="zh-TW" altLang="en-US" dirty="0"/>
              <a:t>溫柔</a:t>
            </a:r>
            <a:r>
              <a:rPr lang="en-US" altLang="zh-TW" dirty="0"/>
              <a:t>	</a:t>
            </a:r>
            <a:r>
              <a:rPr lang="zh-TW" altLang="en-US" dirty="0"/>
              <a:t>節制</a:t>
            </a:r>
            <a:endParaRPr lang="en-US" dirty="0"/>
          </a:p>
          <a:p>
            <a:r>
              <a:rPr lang="zh-TW" altLang="en-US" dirty="0"/>
              <a:t>親愛天父用心教導</a:t>
            </a:r>
            <a:endParaRPr lang="en-US" dirty="0"/>
          </a:p>
          <a:p>
            <a:r>
              <a:rPr lang="zh-TW" altLang="en-US" dirty="0"/>
              <a:t>使我能結出聖靈果子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42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58</Words>
  <Application>Microsoft Macintosh PowerPoint</Application>
  <PresentationFormat>On-screen Show (4:3)</PresentationFormat>
  <Paragraphs>19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DengXian</vt:lpstr>
      <vt:lpstr>微軟正黑體</vt:lpstr>
      <vt:lpstr>華康中圓體</vt:lpstr>
      <vt:lpstr>Arial</vt:lpstr>
      <vt:lpstr>Calibri</vt:lpstr>
      <vt:lpstr>Times New Roman</vt:lpstr>
      <vt:lpstr>Office Theme</vt:lpstr>
      <vt:lpstr>PowerPoint Presentation</vt:lpstr>
      <vt:lpstr>聖靈的果子 Fruit of the Spirit 詞/曲：蒙惜</vt:lpstr>
      <vt:lpstr>聖靈的果子</vt:lpstr>
      <vt:lpstr>聖靈的果子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20</cp:revision>
  <dcterms:created xsi:type="dcterms:W3CDTF">2020-04-13T03:30:34Z</dcterms:created>
  <dcterms:modified xsi:type="dcterms:W3CDTF">2023-01-03T17:47:12Z</dcterms:modified>
</cp:coreProperties>
</file>