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溫柔</a:t>
            </a:r>
            <a:br>
              <a:rPr lang="zh-TW" altLang="en-US" b="1" dirty="0"/>
            </a:br>
            <a:r>
              <a:rPr lang="en-US" altLang="zh-TW" sz="2000" b="1" dirty="0"/>
              <a:t>Gentleness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詞：羅守威 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蔡鈞聖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溫柔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主耶穌榮耀君王</a:t>
            </a:r>
            <a:endParaRPr lang="en-US" altLang="zh-TW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祂的心溫柔謙卑</a:t>
            </a:r>
            <a:endParaRPr lang="en-US" altLang="zh-TW" dirty="0"/>
          </a:p>
          <a:p>
            <a:r>
              <a:rPr lang="zh-TW" altLang="en-US" dirty="0"/>
              <a:t>擔當我軟弱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溫柔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主耶穌榮耀君王</a:t>
            </a:r>
            <a:endParaRPr lang="en-US" altLang="zh-TW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祂的心憐憫順服</a:t>
            </a:r>
            <a:endParaRPr lang="en-US" altLang="zh-TW" dirty="0"/>
          </a:p>
          <a:p>
            <a:r>
              <a:rPr lang="zh-TW" altLang="en-US" dirty="0"/>
              <a:t>擔當我罪過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8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溫柔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以主耶穌心為心</a:t>
            </a:r>
            <a:endParaRPr lang="en-US" altLang="zh-TW" dirty="0"/>
          </a:p>
          <a:p>
            <a:r>
              <a:rPr lang="zh-TW" altLang="en-US" dirty="0"/>
              <a:t>不求自己益處 </a:t>
            </a:r>
            <a:endParaRPr lang="en-US" dirty="0"/>
          </a:p>
          <a:p>
            <a:r>
              <a:rPr lang="zh-TW" altLang="en-US" dirty="0"/>
              <a:t>我願像祂心溫柔</a:t>
            </a:r>
            <a:endParaRPr lang="en-US" altLang="zh-TW" dirty="0"/>
          </a:p>
          <a:p>
            <a:r>
              <a:rPr lang="zh-TW" altLang="en-US" dirty="0"/>
              <a:t>擔當人的軟弱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006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103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Microsoft JhengHei</vt:lpstr>
      <vt:lpstr>華康中圓體</vt:lpstr>
      <vt:lpstr>Arial</vt:lpstr>
      <vt:lpstr>Default Design</vt:lpstr>
      <vt:lpstr>PowerPoint Presentation</vt:lpstr>
      <vt:lpstr>溫柔 Gentleness 詞：羅守威 / 蔡鈞聖        曲：蒙惜</vt:lpstr>
      <vt:lpstr>溫柔</vt:lpstr>
      <vt:lpstr>溫柔</vt:lpstr>
      <vt:lpstr>溫柔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22</cp:revision>
  <dcterms:created xsi:type="dcterms:W3CDTF">2020-04-13T01:52:06Z</dcterms:created>
  <dcterms:modified xsi:type="dcterms:W3CDTF">2023-01-20T22:43:11Z</dcterms:modified>
</cp:coreProperties>
</file>