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温柔</a:t>
            </a:r>
            <a:br>
              <a:rPr lang="zh-TW" altLang="en-US" b="1" dirty="0"/>
            </a:br>
            <a:r>
              <a:rPr lang="en-US" altLang="zh-TW" sz="2000" b="1" dirty="0"/>
              <a:t>Gentleness</a:t>
            </a:r>
            <a:br>
              <a:rPr lang="en-US" altLang="zh-TW" sz="1600" b="1" dirty="0"/>
            </a:b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词：罗守威 </a:t>
            </a:r>
            <a:r>
              <a:rPr lang="en-US" altLang="zh-CN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蔡钧圣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温柔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主耶稣荣耀君王</a:t>
            </a:r>
            <a:endParaRPr lang="en-US" dirty="0"/>
          </a:p>
          <a:p>
            <a:r>
              <a:rPr lang="zh-TW" altLang="en-US" dirty="0"/>
              <a:t>甘心降卑到世上</a:t>
            </a:r>
            <a:endParaRPr lang="en-US" dirty="0"/>
          </a:p>
          <a:p>
            <a:r>
              <a:rPr lang="zh-TW" altLang="en-US" dirty="0"/>
              <a:t>祂的心温柔谦卑</a:t>
            </a:r>
            <a:endParaRPr lang="en-US" dirty="0"/>
          </a:p>
          <a:p>
            <a:r>
              <a:rPr lang="zh-TW" altLang="en-US" dirty="0"/>
              <a:t>担当我软弱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温柔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主耶稣荣耀君王</a:t>
            </a:r>
            <a:endParaRPr lang="en-US" dirty="0"/>
          </a:p>
          <a:p>
            <a:r>
              <a:rPr lang="zh-TW" altLang="en-US" dirty="0"/>
              <a:t>甘心降卑到世上</a:t>
            </a:r>
            <a:endParaRPr lang="en-US" dirty="0"/>
          </a:p>
          <a:p>
            <a:r>
              <a:rPr lang="zh-TW" altLang="en-US" dirty="0"/>
              <a:t>祂的心怜悯顺服</a:t>
            </a:r>
            <a:endParaRPr lang="en-US" dirty="0"/>
          </a:p>
          <a:p>
            <a:r>
              <a:rPr lang="zh-TW" altLang="en-US" dirty="0"/>
              <a:t>担当我罪过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CN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3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温柔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以主耶稣心为心</a:t>
            </a:r>
            <a:endParaRPr lang="en-US" dirty="0"/>
          </a:p>
          <a:p>
            <a:r>
              <a:rPr lang="zh-TW" altLang="en-US" dirty="0"/>
              <a:t>不求自己益处</a:t>
            </a:r>
            <a:r>
              <a:rPr lang="en-US" dirty="0"/>
              <a:t> </a:t>
            </a:r>
          </a:p>
          <a:p>
            <a:r>
              <a:rPr lang="zh-TW" altLang="en-US" dirty="0"/>
              <a:t>我愿像祂心温柔</a:t>
            </a:r>
            <a:endParaRPr lang="en-US" dirty="0"/>
          </a:p>
          <a:p>
            <a:r>
              <a:rPr lang="zh-TW" altLang="en-US" dirty="0"/>
              <a:t>担当人的软弱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61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115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Microsoft JhengHei</vt:lpstr>
      <vt:lpstr>華康中圓體</vt:lpstr>
      <vt:lpstr>Arial</vt:lpstr>
      <vt:lpstr>Default Design</vt:lpstr>
      <vt:lpstr>PowerPoint Presentation</vt:lpstr>
      <vt:lpstr>温柔 Gentleness 词：罗守威 / 蔡钧圣        曲：蒙惜</vt:lpstr>
      <vt:lpstr>温柔</vt:lpstr>
      <vt:lpstr>温柔</vt:lpstr>
      <vt:lpstr>温柔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23</cp:revision>
  <dcterms:created xsi:type="dcterms:W3CDTF">2020-04-13T01:52:06Z</dcterms:created>
  <dcterms:modified xsi:type="dcterms:W3CDTF">2023-01-23T17:56:57Z</dcterms:modified>
</cp:coreProperties>
</file>