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6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1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>
                <a:latin typeface="+mj-ea"/>
                <a:cs typeface="Times New Roman" panose="02020603050405020304" pitchFamily="18" charset="0"/>
              </a:rPr>
              <a:t>溫柔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Gentleness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詞：羅守威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溫柔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主耶穌榮耀君王</a:t>
            </a:r>
            <a:endParaRPr lang="en-US" altLang="zh-TW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祂的心溫柔謙卑</a:t>
            </a:r>
            <a:endParaRPr lang="en-US" altLang="zh-TW" dirty="0"/>
          </a:p>
          <a:p>
            <a:r>
              <a:rPr lang="zh-TW" altLang="en-US" dirty="0"/>
              <a:t>擔當我軟弱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溫柔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主耶穌榮耀君王</a:t>
            </a:r>
            <a:endParaRPr lang="en-US" altLang="zh-TW" dirty="0"/>
          </a:p>
          <a:p>
            <a:r>
              <a:rPr lang="zh-TW" altLang="en-US" dirty="0"/>
              <a:t>甘心降卑到世上</a:t>
            </a:r>
            <a:endParaRPr lang="en-US" dirty="0"/>
          </a:p>
          <a:p>
            <a:r>
              <a:rPr lang="zh-TW" altLang="en-US" dirty="0"/>
              <a:t>祂的心憐憫順服</a:t>
            </a:r>
            <a:endParaRPr lang="en-US" altLang="zh-TW" dirty="0"/>
          </a:p>
          <a:p>
            <a:r>
              <a:rPr lang="zh-TW" altLang="en-US" dirty="0"/>
              <a:t>擔當我罪過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9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溫柔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以主耶穌心為心</a:t>
            </a:r>
            <a:endParaRPr lang="en-US" altLang="zh-TW" dirty="0"/>
          </a:p>
          <a:p>
            <a:r>
              <a:rPr lang="zh-TW" altLang="en-US" dirty="0"/>
              <a:t>不求自己益處 </a:t>
            </a:r>
            <a:endParaRPr lang="en-US" dirty="0"/>
          </a:p>
          <a:p>
            <a:r>
              <a:rPr lang="zh-TW" altLang="en-US" dirty="0"/>
              <a:t>我願像祂心溫柔</a:t>
            </a:r>
            <a:endParaRPr lang="en-US" altLang="zh-TW" dirty="0"/>
          </a:p>
          <a:p>
            <a:r>
              <a:rPr lang="zh-TW" altLang="en-US" dirty="0"/>
              <a:t>擔當人的軟弱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109</Words>
  <Application>Microsoft Macintosh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溫柔 Gentleness 詞：羅守威 / 蔡鈞聖        曲：蒙惜</vt:lpstr>
      <vt:lpstr>溫柔</vt:lpstr>
      <vt:lpstr>溫柔</vt:lpstr>
      <vt:lpstr>溫柔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31</cp:revision>
  <dcterms:created xsi:type="dcterms:W3CDTF">2020-04-13T03:30:34Z</dcterms:created>
  <dcterms:modified xsi:type="dcterms:W3CDTF">2023-01-03T19:09:12Z</dcterms:modified>
</cp:coreProperties>
</file>