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6" r:id="rId3"/>
    <p:sldId id="257" r:id="rId4"/>
    <p:sldId id="26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060"/>
    <a:srgbClr val="8E0000"/>
    <a:srgbClr val="FFCCCC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9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E0816-F2EC-4CD1-B88B-E829BBB82972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8A5C-C236-48AC-9CD2-08D9D676D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012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1603"/>
            <a:ext cx="7772400" cy="1359222"/>
          </a:xfrm>
          <a:solidFill>
            <a:schemeClr val="bg1">
              <a:alpha val="70000"/>
            </a:schemeClr>
          </a:solidFill>
          <a:ln>
            <a:noFill/>
          </a:ln>
          <a:effectLst/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4400" dirty="0">
                <a:solidFill>
                  <a:srgbClr val="350060"/>
                </a:solidFill>
              </a:defRPr>
            </a:lvl1pPr>
          </a:lstStyle>
          <a:p>
            <a:pPr lvl="0" algn="ctr" defTabSz="3657600" fontAlgn="base"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447150"/>
            <a:ext cx="4330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350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628650" y="2500605"/>
            <a:ext cx="7886700" cy="1641218"/>
            <a:chOff x="768" y="864"/>
            <a:chExt cx="4128" cy="292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768" y="864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768" y="3792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3FBE3A6-8FBC-3074-CE92-144CE2701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006" y="662474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0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D11DAF1-A764-0C5C-5376-C55AD6596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62" y="0"/>
            <a:ext cx="7779467" cy="6858000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5483CC3-A38F-1162-24DE-BA64D45ACD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99" y="479251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28A737-537B-4B27-ABFF-24BCFBB71BC7}"/>
              </a:ext>
            </a:extLst>
          </p:cNvPr>
          <p:cNvSpPr/>
          <p:nvPr userDrawn="1"/>
        </p:nvSpPr>
        <p:spPr bwMode="auto">
          <a:xfrm>
            <a:off x="286657" y="0"/>
            <a:ext cx="8570686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rgbClr val="350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568"/>
            <a:ext cx="6153150" cy="319175"/>
          </a:xfrm>
        </p:spPr>
        <p:txBody>
          <a:bodyPr lIns="0">
            <a:noAutofit/>
          </a:bodyPr>
          <a:lstStyle>
            <a:lvl1pPr algn="l">
              <a:defRPr sz="1400" b="1">
                <a:solidFill>
                  <a:srgbClr val="350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9644"/>
            <a:ext cx="7886700" cy="567731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en-US" sz="4800" b="1" kern="1200" dirty="0">
                <a:solidFill>
                  <a:srgbClr val="350060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50060"/>
                </a:solidFill>
              </a:defRPr>
            </a:lvl1pPr>
          </a:lstStyle>
          <a:p>
            <a:r>
              <a:rPr lang="en-GB" dirty="0"/>
              <a:t>© 2023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C72FD0FF-D5B9-45A3-A622-8206A2B1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406396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4E6BCE82-826E-4512-9ED8-83E828A0C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6356351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F04E-B64C-4B02-AACA-2D0C7BBC7C0F}"/>
              </a:ext>
            </a:extLst>
          </p:cNvPr>
          <p:cNvSpPr/>
          <p:nvPr userDrawn="1"/>
        </p:nvSpPr>
        <p:spPr>
          <a:xfrm>
            <a:off x="6202624" y="0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rgbClr val="350060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rgbClr val="350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02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7221"/>
            <a:ext cx="7886700" cy="1051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0918"/>
            <a:ext cx="7886700" cy="488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50060"/>
                </a:solidFill>
              </a:defRPr>
            </a:lvl1pPr>
          </a:lstStyle>
          <a:p>
            <a:r>
              <a:rPr lang="en-GB"/>
              <a:t>© 2023 New Heart Music Ministries </a:t>
            </a:r>
            <a:r>
              <a:rPr lang="zh-TW" altLang="en-US"/>
              <a:t>新心音樂事工版權所有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5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5006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350060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87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b="1" dirty="0">
                <a:latin typeface="+mj-ea"/>
                <a:cs typeface="Times New Roman" panose="02020603050405020304" pitchFamily="18" charset="0"/>
              </a:rPr>
              <a:t>温柔</a:t>
            </a:r>
            <a:br>
              <a:rPr lang="zh-TW" altLang="en-US" dirty="0"/>
            </a:br>
            <a:r>
              <a:rPr lang="en-US" altLang="zh-TW" sz="2000" b="1" dirty="0">
                <a:ea typeface="DengXian" panose="02010600030101010101" pitchFamily="2" charset="-122"/>
                <a:cs typeface="Times New Roman" panose="02020603050405020304" pitchFamily="18" charset="0"/>
              </a:rPr>
              <a:t>Gentleness</a:t>
            </a:r>
            <a:br>
              <a:rPr lang="en-US" altLang="zh-TW" sz="2000" b="1" dirty="0"/>
            </a:b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词：罗守威 </a:t>
            </a:r>
            <a:r>
              <a:rPr lang="en-US" altLang="zh-TW" sz="1600" dirty="0">
                <a:latin typeface="+mj-ea"/>
                <a:cs typeface="Times New Roman" panose="02020603050405020304" pitchFamily="18" charset="0"/>
              </a:rPr>
              <a:t>/</a:t>
            </a: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 蔡钧圣        曲：蒙惜</a:t>
            </a:r>
            <a:endParaRPr lang="en-GB" dirty="0">
              <a:latin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503580"/>
            <a:ext cx="4330700" cy="165576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+mj-ea"/>
                <a:ea typeface="+mj-ea"/>
              </a:rPr>
              <a:t>专辑</a:t>
            </a:r>
            <a:r>
              <a:rPr lang="en-US" altLang="zh-TW" sz="2000" dirty="0">
                <a:latin typeface="+mj-ea"/>
                <a:ea typeface="+mj-ea"/>
              </a:rPr>
              <a:t>:『</a:t>
            </a:r>
            <a:r>
              <a:rPr lang="zh-TW" altLang="en-US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圣灵</a:t>
            </a:r>
            <a:r>
              <a:rPr lang="zh-TW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的果子</a:t>
            </a:r>
            <a:r>
              <a:rPr lang="en-US" altLang="zh-TW" sz="2000" dirty="0">
                <a:latin typeface="+mj-ea"/>
                <a:ea typeface="+mj-ea"/>
              </a:rPr>
              <a:t>』</a:t>
            </a:r>
            <a:br>
              <a:rPr lang="en-US" altLang="zh-TW" sz="2000" dirty="0">
                <a:latin typeface="+mj-ea"/>
                <a:ea typeface="+mj-ea"/>
              </a:rPr>
            </a:br>
            <a:r>
              <a:rPr lang="en-US" sz="1800" b="1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/>
              <a:t>新心音乐事工版权所有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5139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温柔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主耶稣荣耀君王</a:t>
            </a:r>
            <a:endParaRPr lang="en-US" dirty="0"/>
          </a:p>
          <a:p>
            <a:r>
              <a:rPr lang="zh-TW" altLang="en-US" dirty="0"/>
              <a:t>甘心降卑到世上</a:t>
            </a:r>
            <a:endParaRPr lang="en-US" dirty="0"/>
          </a:p>
          <a:p>
            <a:r>
              <a:rPr lang="zh-TW" altLang="en-US" dirty="0"/>
              <a:t>祂的心温柔谦卑</a:t>
            </a:r>
            <a:endParaRPr lang="en-US" dirty="0"/>
          </a:p>
          <a:p>
            <a:r>
              <a:rPr lang="zh-TW" altLang="en-US" dirty="0"/>
              <a:t>担当我软弱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F9C7EE1A-63C1-0A4F-AE30-6FBA6EB17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46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温柔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主耶稣荣耀君王</a:t>
            </a:r>
            <a:endParaRPr lang="en-US" dirty="0"/>
          </a:p>
          <a:p>
            <a:r>
              <a:rPr lang="zh-TW" altLang="en-US" dirty="0"/>
              <a:t>甘心降卑到世上</a:t>
            </a:r>
            <a:endParaRPr lang="en-US" dirty="0"/>
          </a:p>
          <a:p>
            <a:r>
              <a:rPr lang="zh-TW" altLang="en-US" dirty="0"/>
              <a:t>祂的心怜悯顺服</a:t>
            </a:r>
            <a:endParaRPr lang="en-US" dirty="0"/>
          </a:p>
          <a:p>
            <a:r>
              <a:rPr lang="zh-TW" altLang="en-US" dirty="0"/>
              <a:t>担当我罪过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r>
              <a:rPr lang="en-US" altLang="zh-TW" sz="1400" dirty="0">
                <a:solidFill>
                  <a:srgbClr val="FFCCCC"/>
                </a:solidFill>
              </a:rPr>
              <a:t>2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0FDB350-248A-C743-BCA0-03280E509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5398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温柔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以主耶稣心为心</a:t>
            </a:r>
            <a:endParaRPr lang="en-US" dirty="0"/>
          </a:p>
          <a:p>
            <a:r>
              <a:rPr lang="zh-TW" altLang="en-US" dirty="0"/>
              <a:t>不求自己益处</a:t>
            </a:r>
            <a:r>
              <a:rPr lang="en-US" dirty="0"/>
              <a:t> </a:t>
            </a:r>
          </a:p>
          <a:p>
            <a:r>
              <a:rPr lang="zh-TW" altLang="en-US" dirty="0"/>
              <a:t>我愿像祂心温柔</a:t>
            </a:r>
            <a:endParaRPr lang="en-US" dirty="0"/>
          </a:p>
          <a:p>
            <a:r>
              <a:rPr lang="zh-TW" altLang="en-US" dirty="0"/>
              <a:t>担当人的软弱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606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121</Words>
  <Application>Microsoft Macintosh PowerPoint</Application>
  <PresentationFormat>On-screen Show (4:3)</PresentationFormat>
  <Paragraphs>26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DengXian</vt:lpstr>
      <vt:lpstr>微軟正黑體</vt:lpstr>
      <vt:lpstr>華康中圓體</vt:lpstr>
      <vt:lpstr>Arial</vt:lpstr>
      <vt:lpstr>Calibri</vt:lpstr>
      <vt:lpstr>Office Theme</vt:lpstr>
      <vt:lpstr>PowerPoint Presentation</vt:lpstr>
      <vt:lpstr>温柔 Gentleness 词：罗守威 / 蔡钧圣        曲：蒙惜</vt:lpstr>
      <vt:lpstr>温柔</vt:lpstr>
      <vt:lpstr>温柔</vt:lpstr>
      <vt:lpstr>温柔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New Heart Music Ministries</dc:subject>
  <dc:creator>Yeh, Daniel</dc:creator>
  <cp:lastModifiedBy>Microsoft Office User</cp:lastModifiedBy>
  <cp:revision>32</cp:revision>
  <dcterms:created xsi:type="dcterms:W3CDTF">2020-04-13T03:30:34Z</dcterms:created>
  <dcterms:modified xsi:type="dcterms:W3CDTF">2023-01-03T19:12:20Z</dcterms:modified>
</cp:coreProperties>
</file>