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6" r:id="rId3"/>
    <p:sldId id="257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effectLst/>
                <a:latin typeface="+mj-ea"/>
                <a:cs typeface="Times New Roman" panose="02020603050405020304" pitchFamily="18" charset="0"/>
              </a:rPr>
              <a:t>良善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Goodness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詞：蔡鈞聖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專輯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聖靈的果子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新心音樂事工版權所有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良善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耶和華本為良善</a:t>
            </a:r>
            <a:endParaRPr lang="en-US" dirty="0"/>
          </a:p>
          <a:p>
            <a:r>
              <a:rPr lang="zh-TW" altLang="en-US" dirty="0"/>
              <a:t>祂樂意賞賜我們真平安 </a:t>
            </a:r>
            <a:endParaRPr lang="en-US" dirty="0"/>
          </a:p>
          <a:p>
            <a:r>
              <a:rPr lang="zh-TW" altLang="en-US" dirty="0"/>
              <a:t>祂捨下愛子耶穌 </a:t>
            </a:r>
            <a:endParaRPr lang="en-US" dirty="0"/>
          </a:p>
          <a:p>
            <a:r>
              <a:rPr lang="zh-TW" altLang="en-US" dirty="0"/>
              <a:t>帶領我走出黑暗入真光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良善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追求善   拒絕惡</a:t>
            </a:r>
            <a:endParaRPr lang="en-US" dirty="0"/>
          </a:p>
          <a:p>
            <a:r>
              <a:rPr lang="zh-TW" altLang="en-US" dirty="0"/>
              <a:t>以真誠的心待人</a:t>
            </a:r>
            <a:r>
              <a:rPr lang="en-US" dirty="0"/>
              <a:t>  </a:t>
            </a:r>
          </a:p>
          <a:p>
            <a:r>
              <a:rPr lang="zh-TW" altLang="en-US" dirty="0"/>
              <a:t>饒恕人   不以惡報惡</a:t>
            </a:r>
            <a:endParaRPr lang="en-US" dirty="0"/>
          </a:p>
          <a:p>
            <a:r>
              <a:rPr lang="zh-TW" altLang="en-US" dirty="0"/>
              <a:t>活出天父的良善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82</Words>
  <Application>Microsoft Macintosh PowerPoint</Application>
  <PresentationFormat>On-screen Show (4:3)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良善 Goodness 詞：蔡鈞聖        曲：蒙惜</vt:lpstr>
      <vt:lpstr>良善</vt:lpstr>
      <vt:lpstr>良善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28</cp:revision>
  <dcterms:created xsi:type="dcterms:W3CDTF">2020-04-13T03:30:34Z</dcterms:created>
  <dcterms:modified xsi:type="dcterms:W3CDTF">2023-01-03T18:29:09Z</dcterms:modified>
</cp:coreProperties>
</file>