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良善</a:t>
            </a:r>
            <a:br>
              <a:rPr lang="zh-TW" altLang="en-US" b="1" dirty="0"/>
            </a:br>
            <a:r>
              <a:rPr lang="en-US" altLang="zh-TW" sz="2000" b="1" dirty="0"/>
              <a:t>Goodness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詞：蔡鈞聖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良善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耶和華本為良善</a:t>
            </a:r>
            <a:endParaRPr lang="en-US" dirty="0"/>
          </a:p>
          <a:p>
            <a:r>
              <a:rPr lang="zh-TW" altLang="en-US" dirty="0"/>
              <a:t>祂樂意賞賜我們真平安 </a:t>
            </a:r>
            <a:endParaRPr lang="en-US" dirty="0"/>
          </a:p>
          <a:p>
            <a:r>
              <a:rPr lang="zh-TW" altLang="en-US" dirty="0"/>
              <a:t>祂捨下愛子耶穌 </a:t>
            </a:r>
            <a:endParaRPr lang="en-US" dirty="0"/>
          </a:p>
          <a:p>
            <a:r>
              <a:rPr lang="zh-TW" altLang="en-US" dirty="0"/>
              <a:t>帶領我走出黑暗入真光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良善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追求善   拒絕惡</a:t>
            </a:r>
            <a:endParaRPr lang="en-US" dirty="0"/>
          </a:p>
          <a:p>
            <a:r>
              <a:rPr lang="zh-TW" altLang="en-US" dirty="0"/>
              <a:t>以真誠的心待人</a:t>
            </a:r>
            <a:r>
              <a:rPr lang="en-US" dirty="0"/>
              <a:t>  </a:t>
            </a:r>
          </a:p>
          <a:p>
            <a:r>
              <a:rPr lang="zh-TW" altLang="en-US" dirty="0"/>
              <a:t>饒恕人   不以惡報惡</a:t>
            </a:r>
            <a:endParaRPr lang="en-US" dirty="0"/>
          </a:p>
          <a:p>
            <a:r>
              <a:rPr lang="zh-TW" altLang="en-US" dirty="0"/>
              <a:t>活出天父的良善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13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78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JhengHei</vt:lpstr>
      <vt:lpstr>華康中圓體</vt:lpstr>
      <vt:lpstr>Arial</vt:lpstr>
      <vt:lpstr>Default Design</vt:lpstr>
      <vt:lpstr>PowerPoint Presentation</vt:lpstr>
      <vt:lpstr>良善 Goodness 詞：蔡鈞聖        曲：蒙惜</vt:lpstr>
      <vt:lpstr>良善</vt:lpstr>
      <vt:lpstr>良善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19</cp:revision>
  <dcterms:created xsi:type="dcterms:W3CDTF">2020-04-13T01:52:06Z</dcterms:created>
  <dcterms:modified xsi:type="dcterms:W3CDTF">2023-01-20T21:56:50Z</dcterms:modified>
</cp:coreProperties>
</file>