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6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良善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Goodness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词：蔡钧圣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良善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耶和华本为良善</a:t>
            </a:r>
            <a:endParaRPr lang="en-US" dirty="0"/>
          </a:p>
          <a:p>
            <a:r>
              <a:rPr lang="zh-TW" altLang="en-US" dirty="0"/>
              <a:t>祂乐意赏赐我们真平安</a:t>
            </a:r>
            <a:r>
              <a:rPr lang="en-US" dirty="0"/>
              <a:t> </a:t>
            </a:r>
          </a:p>
          <a:p>
            <a:r>
              <a:rPr lang="zh-TW" altLang="en-US" dirty="0"/>
              <a:t>祂舍下爱子耶稣</a:t>
            </a:r>
            <a:r>
              <a:rPr lang="en-US" dirty="0"/>
              <a:t> </a:t>
            </a:r>
          </a:p>
          <a:p>
            <a:r>
              <a:rPr lang="zh-TW" altLang="en-US" dirty="0"/>
              <a:t>带领我走出黑暗入真光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良善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追求善</a:t>
            </a:r>
            <a:r>
              <a:rPr lang="en-US" dirty="0"/>
              <a:t>   </a:t>
            </a:r>
            <a:r>
              <a:rPr lang="zh-TW" altLang="en-US" dirty="0"/>
              <a:t>拒绝恶</a:t>
            </a:r>
            <a:endParaRPr lang="en-US" dirty="0"/>
          </a:p>
          <a:p>
            <a:r>
              <a:rPr lang="zh-TW" altLang="en-US" dirty="0"/>
              <a:t>以真诚的心待人</a:t>
            </a:r>
            <a:r>
              <a:rPr lang="en-US" dirty="0"/>
              <a:t>  </a:t>
            </a:r>
          </a:p>
          <a:p>
            <a:r>
              <a:rPr lang="zh-TW" altLang="en-US" dirty="0"/>
              <a:t>饶恕人</a:t>
            </a:r>
            <a:r>
              <a:rPr lang="en-US" dirty="0"/>
              <a:t>   </a:t>
            </a:r>
            <a:r>
              <a:rPr lang="zh-TW" altLang="en-US" dirty="0"/>
              <a:t>不以恶报恶</a:t>
            </a:r>
            <a:endParaRPr lang="en-US" dirty="0"/>
          </a:p>
          <a:p>
            <a:r>
              <a:rPr lang="zh-TW" altLang="en-US" dirty="0"/>
              <a:t>活出天父的良善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B8E82FC-5E18-044D-A6AE-001F259C7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90</Words>
  <Application>Microsoft Macintosh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良善 Goodness 词：蔡钧圣        曲：蒙惜</vt:lpstr>
      <vt:lpstr>良善</vt:lpstr>
      <vt:lpstr>良善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29</cp:revision>
  <dcterms:created xsi:type="dcterms:W3CDTF">2020-04-13T03:30:34Z</dcterms:created>
  <dcterms:modified xsi:type="dcterms:W3CDTF">2023-01-03T18:31:15Z</dcterms:modified>
</cp:coreProperties>
</file>