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50060"/>
    <a:srgbClr val="8E0000"/>
    <a:srgbClr val="740000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19350"/>
            <a:ext cx="10363200" cy="1314450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4660" y="4065309"/>
            <a:ext cx="5539241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defRPr sz="33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subtitle style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812800" y="23622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812800" y="38100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D3D83B32-0325-56CD-D484-CE194ACF8D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934" y="603315"/>
            <a:ext cx="2914132" cy="136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8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8486C0F-89C4-3540-1880-500AB9C977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266" y="0"/>
            <a:ext cx="7779467" cy="68580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F0FE0F71-F5AD-4F0C-AB6B-C8940F6EE1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195" y="895639"/>
            <a:ext cx="1356363" cy="768098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8938106-433C-9B22-F618-20A95F434BE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503" y="1008667"/>
            <a:ext cx="1250555" cy="6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7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C07C10-7C6B-4CE3-BE28-B7A6567C2B43}"/>
              </a:ext>
            </a:extLst>
          </p:cNvPr>
          <p:cNvSpPr/>
          <p:nvPr userDrawn="1"/>
        </p:nvSpPr>
        <p:spPr bwMode="auto">
          <a:xfrm>
            <a:off x="319314" y="0"/>
            <a:ext cx="1142274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3088"/>
            <a:ext cx="8389257" cy="334375"/>
          </a:xfrm>
        </p:spPr>
        <p:txBody>
          <a:bodyPr/>
          <a:lstStyle>
            <a:lvl1pPr algn="l"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618050"/>
            <a:ext cx="11785600" cy="5550976"/>
          </a:xfrm>
        </p:spPr>
        <p:txBody>
          <a:bodyPr anchor="ctr"/>
          <a:lstStyle>
            <a:lvl1pPr marL="342900" indent="-342900" algn="ctr" defTabSz="914400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US" sz="6000" b="1" kern="1200" dirty="0">
                <a:solidFill>
                  <a:schemeClr val="accent2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D930888C-850E-4013-90A4-2B3E8954E9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483195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0D0A8DC1-FEBF-490E-9ADD-CB7E9B62644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400800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A5A6E-BA24-416B-A7B1-EB0D8E7F5879}"/>
              </a:ext>
            </a:extLst>
          </p:cNvPr>
          <p:cNvSpPr/>
          <p:nvPr userDrawn="1"/>
        </p:nvSpPr>
        <p:spPr>
          <a:xfrm>
            <a:off x="9031537" y="87867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80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76200"/>
            <a:ext cx="1178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785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5200" y="6400800"/>
            <a:ext cx="7721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ctr" defTabSz="914400">
              <a:defRPr sz="1200">
                <a:solidFill>
                  <a:schemeClr val="accent2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© 20</a:t>
            </a:r>
            <a:r>
              <a:rPr lang="en-US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0298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sldNum="0" hdr="0" dt="0"/>
  <p:txStyles>
    <p:titleStyle>
      <a:lvl1pPr algn="ctr" defTabSz="914400" rtl="0" fontAlgn="base">
        <a:spcBef>
          <a:spcPct val="0"/>
        </a:spcBef>
        <a:spcAft>
          <a:spcPct val="0"/>
        </a:spcAft>
        <a:defRPr lang="en-US" altLang="zh-TW" sz="4400" kern="1200" dirty="0" smtClean="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2pPr>
      <a:lvl3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3pPr>
      <a:lvl4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4pPr>
      <a:lvl5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5pPr>
      <a:lvl6pPr marL="1143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6pPr>
      <a:lvl7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7pPr>
      <a:lvl8pPr marL="3429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8pPr>
      <a:lvl9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9pPr>
    </p:titleStyle>
    <p:bodyStyle>
      <a:lvl1pPr marL="342900" indent="-342900" algn="ctr" defTabSz="914400" rtl="0" fontAlgn="base"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ctr" defTabSz="914400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8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441652"/>
            <a:ext cx="10363200" cy="1314450"/>
          </a:xfrm>
        </p:spPr>
        <p:txBody>
          <a:bodyPr/>
          <a:lstStyle/>
          <a:p>
            <a:r>
              <a:rPr lang="zh-TW" altLang="en-US" b="1" dirty="0"/>
              <a:t>喜乐</a:t>
            </a:r>
            <a:br>
              <a:rPr lang="zh-TW" altLang="en-US" b="1" dirty="0"/>
            </a:br>
            <a:r>
              <a:rPr lang="en-US" altLang="zh-TW" sz="2000" b="1" dirty="0"/>
              <a:t>Joy</a:t>
            </a:r>
            <a:br>
              <a:rPr lang="en-US" altLang="zh-TW" sz="1600" b="1" dirty="0"/>
            </a:b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词</a:t>
            </a:r>
            <a:r>
              <a:rPr lang="en-US" altLang="zh-TW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曲：蒙惜</a:t>
            </a:r>
            <a:endParaRPr lang="en-US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DF6ED4-D708-BC48-AC90-41C6BA67820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57715" y="4341318"/>
            <a:ext cx="6676571" cy="1752600"/>
          </a:xfrm>
        </p:spPr>
        <p:txBody>
          <a:bodyPr/>
          <a:lstStyle/>
          <a:p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专辑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圣灵</a:t>
            </a:r>
            <a:r>
              <a:rPr lang="zh-TW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的果子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br>
              <a:rPr lang="en-US" altLang="zh-TW" sz="2000" dirty="0"/>
            </a:br>
            <a:r>
              <a:rPr lang="en-US" altLang="en-US" sz="1800" b="1" dirty="0"/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新心音乐事工版权所有</a:t>
            </a:r>
            <a:endParaRPr lang="en-US" alt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38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喜乐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要喜乐</a:t>
            </a:r>
            <a:r>
              <a:rPr lang="en-US" dirty="0"/>
              <a:t>   </a:t>
            </a:r>
            <a:r>
              <a:rPr lang="zh-TW" altLang="en-US" dirty="0"/>
              <a:t>天天都要喜乐</a:t>
            </a:r>
            <a:endParaRPr lang="en-US" dirty="0"/>
          </a:p>
          <a:p>
            <a:r>
              <a:rPr lang="zh-TW" altLang="en-US" dirty="0"/>
              <a:t>要喜乐</a:t>
            </a:r>
            <a:r>
              <a:rPr lang="en-US" dirty="0"/>
              <a:t>   </a:t>
            </a:r>
            <a:r>
              <a:rPr lang="zh-TW" altLang="en-US" dirty="0"/>
              <a:t>无论环境如何</a:t>
            </a:r>
            <a:endParaRPr lang="en-US" dirty="0"/>
          </a:p>
          <a:p>
            <a:r>
              <a:rPr lang="zh-TW" altLang="en-US" dirty="0"/>
              <a:t>要喜乐</a:t>
            </a:r>
            <a:r>
              <a:rPr lang="en-US" dirty="0"/>
              <a:t>   </a:t>
            </a:r>
            <a:r>
              <a:rPr lang="zh-TW" altLang="en-US" dirty="0"/>
              <a:t>耶稣赐我救恩</a:t>
            </a:r>
            <a:endParaRPr lang="en-US" dirty="0"/>
          </a:p>
          <a:p>
            <a:r>
              <a:rPr lang="zh-TW" altLang="en-US" dirty="0"/>
              <a:t>祂爱我</a:t>
            </a:r>
            <a:r>
              <a:rPr lang="en-US" dirty="0"/>
              <a:t>   </a:t>
            </a:r>
            <a:r>
              <a:rPr lang="zh-TW" altLang="en-US" dirty="0"/>
              <a:t>永不离弃我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8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喜乐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赞美主</a:t>
            </a:r>
            <a:r>
              <a:rPr lang="en-US" dirty="0"/>
              <a:t>   </a:t>
            </a:r>
            <a:r>
              <a:rPr lang="zh-TW" altLang="en-US" dirty="0"/>
              <a:t>我要喜乐</a:t>
            </a:r>
            <a:endParaRPr lang="en-US" dirty="0"/>
          </a:p>
          <a:p>
            <a:r>
              <a:rPr lang="zh-TW" altLang="en-US" dirty="0"/>
              <a:t>赞美主</a:t>
            </a:r>
            <a:r>
              <a:rPr lang="en-US" dirty="0"/>
              <a:t>   </a:t>
            </a:r>
            <a:r>
              <a:rPr lang="zh-TW" altLang="en-US" dirty="0"/>
              <a:t>我要祷告</a:t>
            </a:r>
            <a:endParaRPr lang="en-US" dirty="0"/>
          </a:p>
          <a:p>
            <a:r>
              <a:rPr lang="zh-TW" altLang="en-US" dirty="0"/>
              <a:t>赞美主</a:t>
            </a:r>
            <a:r>
              <a:rPr lang="en-US" dirty="0"/>
              <a:t>   </a:t>
            </a:r>
            <a:r>
              <a:rPr lang="zh-TW" altLang="en-US" dirty="0"/>
              <a:t>我要感恩</a:t>
            </a:r>
            <a:endParaRPr lang="en-US" dirty="0"/>
          </a:p>
          <a:p>
            <a:r>
              <a:rPr lang="zh-TW" altLang="en-US" dirty="0"/>
              <a:t>因为祂爱我</a:t>
            </a:r>
            <a:r>
              <a:rPr lang="en-US" dirty="0"/>
              <a:t>   </a:t>
            </a:r>
            <a:r>
              <a:rPr lang="zh-TW" altLang="en-US" dirty="0"/>
              <a:t>永不离弃我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r>
              <a:rPr lang="en-US" altLang="zh-CN" sz="1400" dirty="0">
                <a:solidFill>
                  <a:srgbClr val="FFCCCC"/>
                </a:solidFill>
              </a:rPr>
              <a:t>·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691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喜乐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哈利路   哈利路   哈利路</a:t>
            </a:r>
            <a:endParaRPr lang="en-US" altLang="zh-TW" dirty="0"/>
          </a:p>
          <a:p>
            <a:r>
              <a:rPr lang="zh-TW" altLang="en-US" dirty="0"/>
              <a:t>哈利路亞</a:t>
            </a:r>
            <a:endParaRPr lang="en-US" altLang="zh-TW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312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喜乐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zh-TW" altLang="en-US" dirty="0"/>
              <a:t>要喜乐   天天都要喜乐</a:t>
            </a:r>
            <a:endParaRPr lang="en-US" altLang="zh-TW" dirty="0"/>
          </a:p>
          <a:p>
            <a:pPr>
              <a:spcBef>
                <a:spcPts val="0"/>
              </a:spcBef>
            </a:pPr>
            <a:r>
              <a:rPr lang="zh-TW" altLang="en-US" dirty="0">
                <a:solidFill>
                  <a:srgbClr val="0070C0"/>
                </a:solidFill>
              </a:rPr>
              <a:t>（赞美主   我要喜乐）</a:t>
            </a:r>
            <a:endParaRPr lang="en-US" dirty="0">
              <a:solidFill>
                <a:srgbClr val="0070C0"/>
              </a:solidFill>
            </a:endParaRPr>
          </a:p>
          <a:p>
            <a:pPr>
              <a:spcBef>
                <a:spcPts val="1600"/>
              </a:spcBef>
            </a:pPr>
            <a:r>
              <a:rPr lang="zh-TW" altLang="en-US" dirty="0"/>
              <a:t>要喜乐   无论环境如何</a:t>
            </a:r>
            <a:endParaRPr lang="en-US" altLang="zh-TW" dirty="0"/>
          </a:p>
          <a:p>
            <a:pPr>
              <a:spcBef>
                <a:spcPts val="0"/>
              </a:spcBef>
            </a:pPr>
            <a:r>
              <a:rPr lang="zh-TW" altLang="en-US" dirty="0">
                <a:solidFill>
                  <a:srgbClr val="0070C0"/>
                </a:solidFill>
              </a:rPr>
              <a:t>（赞美主   我要祷告）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(A+B)1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396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喜乐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600"/>
              </a:spcBef>
            </a:pPr>
            <a:r>
              <a:rPr lang="zh-TW" altLang="en-US" dirty="0"/>
              <a:t>要喜乐   耶稣賜我救恩</a:t>
            </a:r>
            <a:endParaRPr lang="en-US" altLang="zh-TW" dirty="0"/>
          </a:p>
          <a:p>
            <a:pPr>
              <a:spcBef>
                <a:spcPts val="0"/>
              </a:spcBef>
            </a:pPr>
            <a:r>
              <a:rPr lang="zh-TW" altLang="en-US" dirty="0">
                <a:solidFill>
                  <a:srgbClr val="0070C0"/>
                </a:solidFill>
              </a:rPr>
              <a:t>（赞美主   我要感恩）</a:t>
            </a:r>
            <a:endParaRPr lang="en-US" dirty="0">
              <a:solidFill>
                <a:srgbClr val="0070C0"/>
              </a:solidFill>
            </a:endParaRPr>
          </a:p>
          <a:p>
            <a:pPr>
              <a:spcBef>
                <a:spcPts val="1600"/>
              </a:spcBef>
            </a:pPr>
            <a:r>
              <a:rPr lang="zh-TW" altLang="en-US" dirty="0">
                <a:solidFill>
                  <a:srgbClr val="0070C0"/>
                </a:solidFill>
              </a:rPr>
              <a:t>（因为）</a:t>
            </a:r>
            <a:r>
              <a:rPr lang="zh-TW" altLang="en-US" dirty="0"/>
              <a:t>祂爱我   永不离弃我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(A+B)2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3645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全真中圓體"/>
        <a:cs typeface=""/>
      </a:majorFont>
      <a:minorFont>
        <a:latin typeface="Arial"/>
        <a:ea typeface="全真中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223</Words>
  <Application>Microsoft Macintosh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Microsoft JhengHei</vt:lpstr>
      <vt:lpstr>華康中圓體</vt:lpstr>
      <vt:lpstr>Arial</vt:lpstr>
      <vt:lpstr>Default Design</vt:lpstr>
      <vt:lpstr>PowerPoint Presentation</vt:lpstr>
      <vt:lpstr>喜乐 Joy 词/曲：蒙惜</vt:lpstr>
      <vt:lpstr>喜乐</vt:lpstr>
      <vt:lpstr>喜乐</vt:lpstr>
      <vt:lpstr>喜乐</vt:lpstr>
      <vt:lpstr>喜乐</vt:lpstr>
      <vt:lpstr>喜乐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讓全世界知道 Let The Whole World Know 詞/曲：余遠淳 Yenn Chwen Er</dc:title>
  <dc:creator>Yeh, Daniel</dc:creator>
  <cp:lastModifiedBy>Microsoft Office User</cp:lastModifiedBy>
  <cp:revision>22</cp:revision>
  <dcterms:created xsi:type="dcterms:W3CDTF">2020-04-13T01:52:06Z</dcterms:created>
  <dcterms:modified xsi:type="dcterms:W3CDTF">2023-01-21T00:00:22Z</dcterms:modified>
</cp:coreProperties>
</file>