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8" r:id="rId2"/>
    <p:sldId id="256" r:id="rId3"/>
    <p:sldId id="257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0060"/>
    <a:srgbClr val="8E0000"/>
    <a:srgbClr val="FFCCCC"/>
    <a:srgbClr val="FF99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328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1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AE0816-F2EC-4CD1-B88B-E829BBB82972}" type="datetimeFigureOut">
              <a:rPr lang="en-GB" smtClean="0"/>
              <a:t>20/01/2023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948A5C-C236-48AC-9CD2-08D9D676D8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51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599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612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5366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948A5C-C236-48AC-9CD2-08D9D676D88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0744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41603"/>
            <a:ext cx="7772400" cy="1359222"/>
          </a:xfrm>
          <a:solidFill>
            <a:schemeClr val="bg1">
              <a:alpha val="70000"/>
            </a:schemeClr>
          </a:solidFill>
          <a:ln>
            <a:noFill/>
          </a:ln>
          <a:effectLst/>
        </p:spPr>
        <p:txBody>
          <a:bodyPr vert="horz" wrap="square" lIns="365760" tIns="182880" rIns="365760" bIns="182880" numCol="1" anchor="ctr" anchorCtr="0" compatLnSpc="1">
            <a:prstTxWarp prst="textNoShape">
              <a:avLst/>
            </a:prstTxWarp>
            <a:noAutofit/>
          </a:bodyPr>
          <a:lstStyle>
            <a:lvl1pPr>
              <a:defRPr lang="en-US" sz="4400" dirty="0">
                <a:solidFill>
                  <a:srgbClr val="350060"/>
                </a:solidFill>
              </a:defRPr>
            </a:lvl1pPr>
          </a:lstStyle>
          <a:p>
            <a:pPr lvl="0" algn="ctr" defTabSz="3657600" fontAlgn="base">
              <a:spcAft>
                <a:spcPct val="0"/>
              </a:spcAft>
            </a:pPr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447150"/>
            <a:ext cx="43307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35006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oup 7"/>
          <p:cNvGrpSpPr>
            <a:grpSpLocks/>
          </p:cNvGrpSpPr>
          <p:nvPr userDrawn="1"/>
        </p:nvGrpSpPr>
        <p:grpSpPr bwMode="auto">
          <a:xfrm>
            <a:off x="628650" y="2500605"/>
            <a:ext cx="7886700" cy="1641218"/>
            <a:chOff x="768" y="864"/>
            <a:chExt cx="4128" cy="2928"/>
          </a:xfrm>
        </p:grpSpPr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768" y="864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768" y="3792"/>
              <a:ext cx="4128" cy="0"/>
            </a:xfrm>
            <a:prstGeom prst="line">
              <a:avLst/>
            </a:prstGeom>
            <a:noFill/>
            <a:ln w="44450">
              <a:solidFill>
                <a:srgbClr val="35006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GB"/>
            </a:p>
          </p:txBody>
        </p:sp>
      </p:grpSp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3FBE3A6-8FBC-3074-CE92-144CE27010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8006" y="662474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901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vector graphics&#10;&#10;Description automatically generated">
            <a:extLst>
              <a:ext uri="{FF2B5EF4-FFF2-40B4-BE49-F238E27FC236}">
                <a16:creationId xmlns:a16="http://schemas.microsoft.com/office/drawing/2014/main" id="{6D11DAF1-A764-0C5C-5376-C55AD6596A8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62" y="0"/>
            <a:ext cx="7779467" cy="6858000"/>
          </a:xfrm>
          <a:prstGeom prst="rect">
            <a:avLst/>
          </a:prstGeom>
        </p:spPr>
      </p:pic>
      <p:pic>
        <p:nvPicPr>
          <p:cNvPr id="5" name="Picture 4" descr="Text, logo&#10;&#10;Description automatically generated">
            <a:extLst>
              <a:ext uri="{FF2B5EF4-FFF2-40B4-BE49-F238E27FC236}">
                <a16:creationId xmlns:a16="http://schemas.microsoft.com/office/drawing/2014/main" id="{25483CC3-A38F-1162-24DE-BA64D45ACD8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7199" y="479251"/>
            <a:ext cx="2147988" cy="100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689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928A737-537B-4B27-ABFF-24BCFBB71BC7}"/>
              </a:ext>
            </a:extLst>
          </p:cNvPr>
          <p:cNvSpPr/>
          <p:nvPr userDrawn="1"/>
        </p:nvSpPr>
        <p:spPr bwMode="auto">
          <a:xfrm>
            <a:off x="286657" y="0"/>
            <a:ext cx="8570686" cy="6858000"/>
          </a:xfrm>
          <a:prstGeom prst="rect">
            <a:avLst/>
          </a:prstGeom>
          <a:solidFill>
            <a:schemeClr val="bg1"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36576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0" i="0" u="none" strike="noStrike" cap="none" normalizeH="0" baseline="0">
              <a:ln>
                <a:noFill/>
              </a:ln>
              <a:solidFill>
                <a:srgbClr val="35006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568"/>
            <a:ext cx="6153150" cy="319175"/>
          </a:xfrm>
        </p:spPr>
        <p:txBody>
          <a:bodyPr lIns="0">
            <a:noAutofit/>
          </a:bodyPr>
          <a:lstStyle>
            <a:lvl1pPr algn="l">
              <a:defRPr sz="1400" b="1">
                <a:solidFill>
                  <a:srgbClr val="350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499644"/>
            <a:ext cx="7886700" cy="567731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lang="en-US" sz="4800" b="1" kern="1200" dirty="0">
                <a:solidFill>
                  <a:srgbClr val="350060"/>
                </a:solidFill>
                <a:latin typeface="華康中圓體" pitchFamily="49" charset="-120"/>
                <a:ea typeface="華康中圓體" pitchFamily="49" charset="-120"/>
                <a:cs typeface="+mn-cs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50060"/>
                </a:solidFill>
              </a:defRPr>
            </a:lvl1pPr>
          </a:lstStyle>
          <a:p>
            <a:r>
              <a:rPr lang="en-GB" dirty="0"/>
              <a:t>© 2023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8" name="Line 8">
            <a:extLst>
              <a:ext uri="{FF2B5EF4-FFF2-40B4-BE49-F238E27FC236}">
                <a16:creationId xmlns:a16="http://schemas.microsoft.com/office/drawing/2014/main" id="{C72FD0FF-D5B9-45A3-A622-8206A2B13A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406396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9" name="Line 9">
            <a:extLst>
              <a:ext uri="{FF2B5EF4-FFF2-40B4-BE49-F238E27FC236}">
                <a16:creationId xmlns:a16="http://schemas.microsoft.com/office/drawing/2014/main" id="{4E6BCE82-826E-4512-9ED8-83E828A0C52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" y="6356351"/>
            <a:ext cx="7886700" cy="0"/>
          </a:xfrm>
          <a:prstGeom prst="line">
            <a:avLst/>
          </a:prstGeom>
          <a:noFill/>
          <a:ln w="25400">
            <a:solidFill>
              <a:srgbClr val="35006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FCFF04E-B64C-4B02-AACA-2D0C7BBC7C0F}"/>
              </a:ext>
            </a:extLst>
          </p:cNvPr>
          <p:cNvSpPr/>
          <p:nvPr userDrawn="1"/>
        </p:nvSpPr>
        <p:spPr>
          <a:xfrm>
            <a:off x="6202624" y="0"/>
            <a:ext cx="234766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zh-TW" altLang="en-US" sz="1400" b="1" dirty="0">
                <a:solidFill>
                  <a:srgbClr val="350060"/>
                </a:solidFill>
                <a:latin typeface="+mj-lt"/>
                <a:ea typeface="+mj-ea"/>
                <a:cs typeface="+mj-cs"/>
              </a:rPr>
              <a:t>新心音樂事工</a:t>
            </a:r>
            <a:endParaRPr lang="en-US" altLang="zh-TW" sz="1400" b="1" dirty="0">
              <a:solidFill>
                <a:srgbClr val="350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1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87221"/>
            <a:ext cx="7886700" cy="10512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90918"/>
            <a:ext cx="7886700" cy="4886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886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50060"/>
                </a:solidFill>
              </a:defRPr>
            </a:lvl1pPr>
          </a:lstStyle>
          <a:p>
            <a:r>
              <a:rPr lang="en-GB"/>
              <a:t>© 2023 New Heart Music Ministries </a:t>
            </a:r>
            <a:r>
              <a:rPr lang="zh-TW" altLang="en-US"/>
              <a:t>新心音樂事工版權所有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257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2" r:id="rId3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350060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4400" kern="1200">
          <a:solidFill>
            <a:srgbClr val="350060"/>
          </a:solidFill>
          <a:latin typeface="+mn-lt"/>
          <a:ea typeface="+mn-ea"/>
          <a:cs typeface="+mn-cs"/>
        </a:defRPr>
      </a:lvl1pPr>
      <a:lvl2pPr marL="6858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ctr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6487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4000" b="1" dirty="0">
                <a:effectLst/>
                <a:latin typeface="+mj-ea"/>
                <a:cs typeface="Times New Roman" panose="02020603050405020304" pitchFamily="18" charset="0"/>
              </a:rPr>
              <a:t>喜樂</a:t>
            </a:r>
            <a:br>
              <a:rPr lang="zh-TW" altLang="en-US" dirty="0"/>
            </a:br>
            <a:r>
              <a:rPr lang="en-US" altLang="zh-TW" sz="2000" b="1" dirty="0">
                <a:ea typeface="DengXian" panose="02010600030101010101" pitchFamily="2" charset="-122"/>
                <a:cs typeface="Times New Roman" panose="02020603050405020304" pitchFamily="18" charset="0"/>
              </a:rPr>
              <a:t>Joy</a:t>
            </a:r>
            <a:br>
              <a:rPr lang="en-US" altLang="zh-TW" sz="2000" b="1" dirty="0"/>
            </a:b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詞</a:t>
            </a:r>
            <a:r>
              <a:rPr lang="en-US" altLang="zh-TW" sz="1600" dirty="0">
                <a:latin typeface="+mj-ea"/>
                <a:cs typeface="Times New Roman" panose="02020603050405020304" pitchFamily="18" charset="0"/>
              </a:rPr>
              <a:t>/</a:t>
            </a:r>
            <a:r>
              <a:rPr lang="zh-TW" altLang="en-US" sz="1600" dirty="0">
                <a:latin typeface="+mj-ea"/>
                <a:cs typeface="Times New Roman" panose="02020603050405020304" pitchFamily="18" charset="0"/>
              </a:rPr>
              <a:t>曲：蒙惜</a:t>
            </a:r>
            <a:endParaRPr lang="en-GB" dirty="0">
              <a:latin typeface="+mj-ea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6650" y="4503580"/>
            <a:ext cx="4330700" cy="1655762"/>
          </a:xfrm>
        </p:spPr>
        <p:txBody>
          <a:bodyPr>
            <a:normAutofit/>
          </a:bodyPr>
          <a:lstStyle/>
          <a:p>
            <a:r>
              <a:rPr lang="zh-TW" altLang="en-US" sz="2000" dirty="0">
                <a:latin typeface="+mj-ea"/>
                <a:ea typeface="+mj-ea"/>
              </a:rPr>
              <a:t>專輯</a:t>
            </a:r>
            <a:r>
              <a:rPr lang="en-US" altLang="zh-TW" sz="2000" dirty="0">
                <a:latin typeface="+mj-ea"/>
                <a:ea typeface="+mj-ea"/>
              </a:rPr>
              <a:t>:『</a:t>
            </a:r>
            <a:r>
              <a:rPr lang="zh-TW" sz="2000" b="1" dirty="0">
                <a:effectLst/>
                <a:latin typeface="+mj-ea"/>
                <a:ea typeface="+mj-ea"/>
                <a:cs typeface="Times New Roman" panose="02020603050405020304" pitchFamily="18" charset="0"/>
              </a:rPr>
              <a:t>聖靈的果子</a:t>
            </a:r>
            <a:r>
              <a:rPr lang="en-US" altLang="zh-TW" sz="2000" dirty="0">
                <a:latin typeface="+mj-ea"/>
                <a:ea typeface="+mj-ea"/>
              </a:rPr>
              <a:t>』</a:t>
            </a:r>
            <a:br>
              <a:rPr lang="en-US" altLang="zh-TW" sz="2000" dirty="0">
                <a:latin typeface="+mj-ea"/>
                <a:ea typeface="+mj-ea"/>
              </a:rPr>
            </a:br>
            <a:r>
              <a:rPr lang="en-US" sz="1800" b="1" dirty="0">
                <a:effectLst/>
                <a:latin typeface="DengXian" panose="02010600030101010101" pitchFamily="2" charset="-122"/>
                <a:ea typeface="DengXian" panose="02010600030101010101" pitchFamily="2" charset="-122"/>
                <a:cs typeface="Times New Roman" panose="02020603050405020304" pitchFamily="18" charset="0"/>
              </a:rPr>
              <a:t>Fruit of the Spirit</a:t>
            </a:r>
            <a:br>
              <a:rPr lang="en-US" altLang="en-US" sz="2000" dirty="0"/>
            </a:br>
            <a:r>
              <a:rPr lang="en-US" altLang="en-US" sz="1400" dirty="0"/>
              <a:t> </a:t>
            </a:r>
            <a:br>
              <a:rPr lang="en-US" altLang="zh-TW" sz="1400" dirty="0"/>
            </a:br>
            <a:r>
              <a:rPr lang="en-US" altLang="zh-TW" sz="1400" dirty="0"/>
              <a:t>© 2023 New Heart Music Ministries </a:t>
            </a:r>
            <a:br>
              <a:rPr lang="en-US" altLang="zh-TW" sz="1400" dirty="0"/>
            </a:br>
            <a:r>
              <a:rPr lang="zh-TW" altLang="en-US" sz="1400" dirty="0"/>
              <a:t>新心音樂事工版權所有</a:t>
            </a: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151391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喜樂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要喜樂   天天都要喜樂</a:t>
            </a:r>
            <a:endParaRPr lang="en-US" dirty="0"/>
          </a:p>
          <a:p>
            <a:r>
              <a:rPr lang="zh-TW" altLang="en-US" dirty="0"/>
              <a:t>要喜樂   無論環境如何</a:t>
            </a:r>
            <a:endParaRPr lang="en-US" dirty="0"/>
          </a:p>
          <a:p>
            <a:r>
              <a:rPr lang="zh-TW" altLang="en-US" dirty="0"/>
              <a:t>要喜樂   耶穌賜我救恩</a:t>
            </a:r>
            <a:endParaRPr lang="en-US" dirty="0"/>
          </a:p>
          <a:p>
            <a:r>
              <a:rPr lang="zh-TW" altLang="en-US" dirty="0"/>
              <a:t>祂愛我   永不離棄我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462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喜樂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讚美主   我要喜樂</a:t>
            </a:r>
            <a:endParaRPr lang="en-US" dirty="0"/>
          </a:p>
          <a:p>
            <a:r>
              <a:rPr lang="zh-TW" altLang="en-US" dirty="0"/>
              <a:t>讚美主   我要禱告</a:t>
            </a:r>
            <a:endParaRPr lang="en-US" dirty="0"/>
          </a:p>
          <a:p>
            <a:r>
              <a:rPr lang="zh-TW" altLang="en-US" dirty="0"/>
              <a:t>讚美主   我要感恩</a:t>
            </a:r>
            <a:endParaRPr lang="en-US" dirty="0"/>
          </a:p>
          <a:p>
            <a:r>
              <a:rPr lang="zh-TW" altLang="en-US" dirty="0"/>
              <a:t>因為祂愛我   永不離棄我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460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喜樂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哈利路   哈利路   哈利路</a:t>
            </a:r>
            <a:endParaRPr lang="en-US" altLang="zh-TW" dirty="0"/>
          </a:p>
          <a:p>
            <a:r>
              <a:rPr lang="zh-TW" altLang="en-US" dirty="0"/>
              <a:t>哈利路亞</a:t>
            </a:r>
            <a:endParaRPr lang="en-US" alt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5902859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C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7630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喜樂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400"/>
              </a:spcBef>
            </a:pPr>
            <a:r>
              <a:rPr lang="zh-TW" altLang="en-US" sz="4400" dirty="0"/>
              <a:t>要喜樂   天天都要喜樂</a:t>
            </a:r>
            <a:endParaRPr lang="en-US" altLang="zh-TW" sz="4400" dirty="0"/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070C0"/>
                </a:solidFill>
              </a:rPr>
              <a:t>（讚美主   我要喜樂）</a:t>
            </a:r>
            <a:endParaRPr lang="en-US" sz="4400" dirty="0">
              <a:solidFill>
                <a:srgbClr val="0070C0"/>
              </a:solidFill>
            </a:endParaRPr>
          </a:p>
          <a:p>
            <a:pPr>
              <a:spcBef>
                <a:spcPts val="1600"/>
              </a:spcBef>
            </a:pPr>
            <a:r>
              <a:rPr lang="zh-TW" altLang="en-US" sz="4400" dirty="0"/>
              <a:t>要喜樂   無論環境如何</a:t>
            </a:r>
            <a:endParaRPr lang="en-US" altLang="zh-TW" sz="4400" dirty="0"/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070C0"/>
                </a:solidFill>
              </a:rPr>
              <a:t>（讚美主   我要禱告）</a:t>
            </a:r>
            <a:endParaRPr lang="en-US" sz="4400" dirty="0">
              <a:solidFill>
                <a:srgbClr val="0070C0"/>
              </a:solidFill>
            </a:endParaRPr>
          </a:p>
          <a:p>
            <a:pPr>
              <a:spcBef>
                <a:spcPts val="1600"/>
              </a:spcBef>
            </a:pPr>
            <a:r>
              <a:rPr lang="zh-TW" altLang="en-US" sz="4400" dirty="0"/>
              <a:t>要喜樂   耶穌賜我救恩</a:t>
            </a:r>
            <a:endParaRPr lang="en-US" altLang="zh-TW" sz="4400" dirty="0"/>
          </a:p>
          <a:p>
            <a:pPr>
              <a:spcBef>
                <a:spcPts val="0"/>
              </a:spcBef>
            </a:pPr>
            <a:r>
              <a:rPr lang="zh-TW" altLang="en-US" sz="4400" dirty="0">
                <a:solidFill>
                  <a:srgbClr val="0070C0"/>
                </a:solidFill>
              </a:rPr>
              <a:t>（讚美主   我要感恩）</a:t>
            </a:r>
            <a:endParaRPr lang="en-US" sz="4400" dirty="0">
              <a:solidFill>
                <a:srgbClr val="0070C0"/>
              </a:solidFill>
            </a:endParaRPr>
          </a:p>
          <a:p>
            <a:pPr>
              <a:spcBef>
                <a:spcPts val="1600"/>
              </a:spcBef>
            </a:pPr>
            <a:r>
              <a:rPr lang="zh-TW" altLang="en-US" sz="4400" dirty="0">
                <a:solidFill>
                  <a:srgbClr val="0070C0"/>
                </a:solidFill>
              </a:rPr>
              <a:t>（因為）</a:t>
            </a:r>
            <a:r>
              <a:rPr lang="zh-TW" altLang="en-US" sz="4400" dirty="0"/>
              <a:t>祂愛我   永不離棄我</a:t>
            </a:r>
            <a:endParaRPr lang="en-US" sz="4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© 202</a:t>
            </a:r>
            <a:r>
              <a:rPr lang="en-US" altLang="zh-TW" dirty="0"/>
              <a:t>3</a:t>
            </a:r>
            <a:r>
              <a:rPr lang="en-GB" dirty="0"/>
              <a:t> New Heart Music Ministries </a:t>
            </a:r>
            <a:r>
              <a:rPr lang="zh-TW" altLang="en-US" dirty="0"/>
              <a:t>新心音樂事工版權所有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28650" y="6023074"/>
            <a:ext cx="78867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CCCC"/>
                </a:solidFill>
              </a:rPr>
              <a:t>A</a:t>
            </a:r>
            <a:r>
              <a:rPr lang="en-US" altLang="zh-TW" sz="1400" dirty="0">
                <a:solidFill>
                  <a:srgbClr val="FFCCCC"/>
                </a:solidFill>
              </a:rPr>
              <a:t>+B</a:t>
            </a:r>
            <a:endParaRPr lang="en-GB" sz="14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9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91</TotalTime>
  <Words>177</Words>
  <Application>Microsoft Macintosh PowerPoint</Application>
  <PresentationFormat>On-screen Show (4:3)</PresentationFormat>
  <Paragraphs>35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DengXian</vt:lpstr>
      <vt:lpstr>微軟正黑體</vt:lpstr>
      <vt:lpstr>華康中圓體</vt:lpstr>
      <vt:lpstr>Arial</vt:lpstr>
      <vt:lpstr>Calibri</vt:lpstr>
      <vt:lpstr>Office Theme</vt:lpstr>
      <vt:lpstr>PowerPoint Presentation</vt:lpstr>
      <vt:lpstr>喜樂 Joy 詞/曲：蒙惜</vt:lpstr>
      <vt:lpstr>喜樂</vt:lpstr>
      <vt:lpstr>喜樂</vt:lpstr>
      <vt:lpstr>喜樂</vt:lpstr>
      <vt:lpstr>喜樂</vt:lpstr>
    </vt:vector>
  </TitlesOfParts>
  <Company>Hewlett 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New Heart Music Ministries</dc:subject>
  <dc:creator>Yeh, Daniel</dc:creator>
  <cp:lastModifiedBy>Microsoft Office User</cp:lastModifiedBy>
  <cp:revision>26</cp:revision>
  <dcterms:created xsi:type="dcterms:W3CDTF">2020-04-13T03:30:34Z</dcterms:created>
  <dcterms:modified xsi:type="dcterms:W3CDTF">2023-01-21T00:02:02Z</dcterms:modified>
</cp:coreProperties>
</file>