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536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74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喜乐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Joy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喜乐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要喜乐</a:t>
            </a:r>
            <a:r>
              <a:rPr lang="en-US" dirty="0"/>
              <a:t>   </a:t>
            </a:r>
            <a:r>
              <a:rPr lang="zh-TW" altLang="en-US" dirty="0"/>
              <a:t>天天都要喜乐</a:t>
            </a:r>
            <a:endParaRPr lang="en-US" dirty="0"/>
          </a:p>
          <a:p>
            <a:r>
              <a:rPr lang="zh-TW" altLang="en-US" dirty="0"/>
              <a:t>要喜乐</a:t>
            </a:r>
            <a:r>
              <a:rPr lang="en-US" dirty="0"/>
              <a:t>   </a:t>
            </a:r>
            <a:r>
              <a:rPr lang="zh-TW" altLang="en-US" dirty="0"/>
              <a:t>无论环境如何</a:t>
            </a:r>
            <a:endParaRPr lang="en-US" dirty="0"/>
          </a:p>
          <a:p>
            <a:r>
              <a:rPr lang="zh-TW" altLang="en-US" dirty="0"/>
              <a:t>要喜乐</a:t>
            </a:r>
            <a:r>
              <a:rPr lang="en-US" dirty="0"/>
              <a:t>   </a:t>
            </a:r>
            <a:r>
              <a:rPr lang="zh-TW" altLang="en-US" dirty="0"/>
              <a:t>耶稣赐我救恩</a:t>
            </a:r>
            <a:endParaRPr lang="en-US" dirty="0"/>
          </a:p>
          <a:p>
            <a:r>
              <a:rPr lang="zh-TW" altLang="en-US" dirty="0"/>
              <a:t>祂爱我</a:t>
            </a:r>
            <a:r>
              <a:rPr lang="en-US" dirty="0"/>
              <a:t>   </a:t>
            </a:r>
            <a:r>
              <a:rPr lang="zh-TW" altLang="en-US" dirty="0"/>
              <a:t>永不离弃我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喜乐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赞美主</a:t>
            </a:r>
            <a:r>
              <a:rPr lang="en-US" dirty="0"/>
              <a:t>   </a:t>
            </a:r>
            <a:r>
              <a:rPr lang="zh-TW" altLang="en-US" dirty="0"/>
              <a:t>我要喜乐</a:t>
            </a:r>
            <a:endParaRPr lang="en-US" dirty="0"/>
          </a:p>
          <a:p>
            <a:r>
              <a:rPr lang="zh-TW" altLang="en-US" dirty="0"/>
              <a:t>赞美主</a:t>
            </a:r>
            <a:r>
              <a:rPr lang="en-US" dirty="0"/>
              <a:t>   </a:t>
            </a:r>
            <a:r>
              <a:rPr lang="zh-TW" altLang="en-US" dirty="0"/>
              <a:t>我要祷告</a:t>
            </a:r>
            <a:endParaRPr lang="en-US" dirty="0"/>
          </a:p>
          <a:p>
            <a:r>
              <a:rPr lang="zh-TW" altLang="en-US" dirty="0"/>
              <a:t>赞美主</a:t>
            </a:r>
            <a:r>
              <a:rPr lang="en-US" dirty="0"/>
              <a:t>   </a:t>
            </a:r>
            <a:r>
              <a:rPr lang="zh-TW" altLang="en-US" dirty="0"/>
              <a:t>我要感恩</a:t>
            </a:r>
            <a:endParaRPr lang="en-US" dirty="0"/>
          </a:p>
          <a:p>
            <a:r>
              <a:rPr lang="zh-TW" altLang="en-US" dirty="0"/>
              <a:t>因为祂爱我</a:t>
            </a:r>
            <a:r>
              <a:rPr lang="en-US" dirty="0"/>
              <a:t>   </a:t>
            </a:r>
            <a:r>
              <a:rPr lang="zh-TW" altLang="en-US" dirty="0"/>
              <a:t>永不离弃我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38833EB-C39C-634C-9DE8-4CAA22B7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喜乐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哈利路   哈利路   哈利路</a:t>
            </a:r>
            <a:endParaRPr lang="en-US" altLang="zh-TW" dirty="0"/>
          </a:p>
          <a:p>
            <a:r>
              <a:rPr lang="zh-TW" altLang="en-US" dirty="0"/>
              <a:t>哈利路亞</a:t>
            </a:r>
            <a:endParaRPr lang="en-US" altLang="zh-TW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6D249CB-720B-224C-8E29-B1DE4B8C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63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喜乐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zh-TW" altLang="en-US" sz="4400" dirty="0"/>
              <a:t>要喜乐   天天都要喜乐</a:t>
            </a:r>
            <a:endParaRPr lang="en-US" altLang="zh-TW" sz="4400" dirty="0"/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70C0"/>
                </a:solidFill>
              </a:rPr>
              <a:t>（赞美主   我要喜乐）</a:t>
            </a:r>
            <a:endParaRPr lang="en-US" sz="4400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sz="4400" dirty="0"/>
              <a:t>要喜乐   无论环境如何</a:t>
            </a:r>
            <a:endParaRPr lang="en-US" altLang="zh-TW" sz="4400" dirty="0"/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70C0"/>
                </a:solidFill>
              </a:rPr>
              <a:t>（赞美主   我要祷告）</a:t>
            </a:r>
            <a:endParaRPr lang="en-US" sz="4400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sz="4400" dirty="0"/>
              <a:t>要喜乐   耶稣賜我救恩</a:t>
            </a:r>
            <a:endParaRPr lang="en-US" altLang="zh-TW" sz="4400" dirty="0"/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70C0"/>
                </a:solidFill>
              </a:rPr>
              <a:t>（赞美主   我要感恩）</a:t>
            </a:r>
            <a:endParaRPr lang="en-US" sz="4400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sz="4400" dirty="0">
                <a:solidFill>
                  <a:srgbClr val="0070C0"/>
                </a:solidFill>
              </a:rPr>
              <a:t>（因为）</a:t>
            </a:r>
            <a:r>
              <a:rPr lang="zh-TW" altLang="en-US" sz="4400" dirty="0"/>
              <a:t>祂爱我   永不离弃我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6023074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+B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E941217-E73F-A14E-A02A-740C9DEC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59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205</Words>
  <Application>Microsoft Macintosh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喜乐 Joy 词/曲：蒙惜</vt:lpstr>
      <vt:lpstr>喜乐</vt:lpstr>
      <vt:lpstr>喜乐</vt:lpstr>
      <vt:lpstr>喜乐</vt:lpstr>
      <vt:lpstr>喜乐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28</cp:revision>
  <dcterms:created xsi:type="dcterms:W3CDTF">2020-04-13T03:30:34Z</dcterms:created>
  <dcterms:modified xsi:type="dcterms:W3CDTF">2023-01-21T00:01:17Z</dcterms:modified>
</cp:coreProperties>
</file>