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1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恩慈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Kindness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壓傷的蘆葦</a:t>
            </a:r>
            <a:r>
              <a:rPr lang="en-US" dirty="0"/>
              <a:t>	</a:t>
            </a:r>
            <a:r>
              <a:rPr lang="zh-TW" altLang="en-US" dirty="0"/>
              <a:t>祢不折斷</a:t>
            </a:r>
            <a:endParaRPr lang="en-US" altLang="zh-TW" dirty="0"/>
          </a:p>
          <a:p>
            <a:r>
              <a:rPr lang="zh-TW" altLang="en-US" dirty="0"/>
              <a:t>將殘的燈火</a:t>
            </a:r>
            <a:r>
              <a:rPr lang="en-US" dirty="0"/>
              <a:t> 	</a:t>
            </a:r>
            <a:r>
              <a:rPr lang="zh-TW" altLang="en-US" dirty="0"/>
              <a:t>祢不吹滅</a:t>
            </a:r>
            <a:endParaRPr lang="en-US" altLang="zh-TW" dirty="0"/>
          </a:p>
          <a:p>
            <a:r>
              <a:rPr lang="zh-TW" altLang="en-US" dirty="0"/>
              <a:t>神有恩惠   有憐憫</a:t>
            </a:r>
            <a:endParaRPr lang="en-US" altLang="zh-TW" dirty="0"/>
          </a:p>
          <a:p>
            <a:r>
              <a:rPr lang="zh-TW" altLang="en-US" dirty="0"/>
              <a:t>不輕易發怒</a:t>
            </a:r>
            <a:endParaRPr lang="en-US" altLang="zh-TW" dirty="0"/>
          </a:p>
          <a:p>
            <a:r>
              <a:rPr lang="zh-TW" altLang="en-US" dirty="0"/>
              <a:t>祢體恤我的軟弱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在困難中</a:t>
            </a:r>
            <a:r>
              <a:rPr lang="en-US" dirty="0"/>
              <a:t>	</a:t>
            </a:r>
            <a:r>
              <a:rPr lang="zh-TW" altLang="en-US" dirty="0"/>
              <a:t>祢幫助我</a:t>
            </a:r>
            <a:endParaRPr lang="en-US" dirty="0"/>
          </a:p>
          <a:p>
            <a:r>
              <a:rPr lang="zh-TW" altLang="en-US" dirty="0"/>
              <a:t>慈愛雙手 </a:t>
            </a:r>
            <a:r>
              <a:rPr lang="en-US" dirty="0"/>
              <a:t>	</a:t>
            </a:r>
            <a:r>
              <a:rPr lang="zh-TW" altLang="en-US" dirty="0"/>
              <a:t>擁抱守侯 </a:t>
            </a:r>
            <a:endParaRPr lang="en-US" dirty="0"/>
          </a:p>
          <a:p>
            <a:r>
              <a:rPr lang="zh-TW" altLang="en-US" dirty="0"/>
              <a:t>雖然有時 </a:t>
            </a:r>
            <a:r>
              <a:rPr lang="en-US" dirty="0"/>
              <a:t>	</a:t>
            </a:r>
            <a:r>
              <a:rPr lang="zh-TW" altLang="en-US" dirty="0"/>
              <a:t>我會跌倒</a:t>
            </a:r>
            <a:endParaRPr lang="en-US" dirty="0"/>
          </a:p>
          <a:p>
            <a:r>
              <a:rPr lang="zh-TW" altLang="en-US" dirty="0"/>
              <a:t>祢卻以恩慈寬恕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恩慈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我要時刻</a:t>
            </a:r>
            <a:r>
              <a:rPr lang="en-US" dirty="0"/>
              <a:t>	</a:t>
            </a:r>
            <a:r>
              <a:rPr lang="zh-TW" altLang="en-US" dirty="0"/>
              <a:t>學習饒恕</a:t>
            </a:r>
            <a:endParaRPr lang="en-US" dirty="0"/>
          </a:p>
          <a:p>
            <a:r>
              <a:rPr lang="zh-TW" altLang="en-US" dirty="0"/>
              <a:t>恩慈憐憫   更像我主耶穌</a:t>
            </a:r>
            <a:endParaRPr lang="en-US" dirty="0"/>
          </a:p>
          <a:p>
            <a:r>
              <a:rPr lang="zh-TW" altLang="en-US" dirty="0"/>
              <a:t>哦祢   體恤我的軟弱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9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68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恩慈 Kindness 詞：蒙惜 / 蔡鈞聖        曲：蒙惜</vt:lpstr>
      <vt:lpstr>恩慈</vt:lpstr>
      <vt:lpstr>恩慈</vt:lpstr>
      <vt:lpstr>恩慈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27</cp:revision>
  <dcterms:created xsi:type="dcterms:W3CDTF">2020-04-13T03:30:34Z</dcterms:created>
  <dcterms:modified xsi:type="dcterms:W3CDTF">2023-01-03T18:25:38Z</dcterms:modified>
</cp:coreProperties>
</file>