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恩慈</a:t>
            </a:r>
            <a:br>
              <a:rPr lang="zh-TW" altLang="en-US" b="1" dirty="0"/>
            </a:br>
            <a:r>
              <a:rPr lang="en-US" altLang="zh-TW" sz="2000" b="1" dirty="0"/>
              <a:t>Kindness</a:t>
            </a:r>
            <a:br>
              <a:rPr lang="en-US" altLang="zh-TW" sz="1600" b="1" dirty="0"/>
            </a:b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词：蒙惜 </a:t>
            </a:r>
            <a:r>
              <a:rPr lang="en-US" altLang="zh-CN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蔡钧圣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0C9F5-ACFB-1142-AFB2-79557BD6A6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恩慈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压伤的芦苇</a:t>
            </a:r>
            <a:r>
              <a:rPr lang="en-US" dirty="0"/>
              <a:t>	</a:t>
            </a:r>
            <a:r>
              <a:rPr lang="zh-TW" altLang="en-US" dirty="0"/>
              <a:t>祢不折断</a:t>
            </a:r>
            <a:endParaRPr lang="en-US" dirty="0"/>
          </a:p>
          <a:p>
            <a:r>
              <a:rPr lang="zh-TW" altLang="en-US" dirty="0"/>
              <a:t>将残的灯火</a:t>
            </a:r>
            <a:r>
              <a:rPr lang="en-US" dirty="0"/>
              <a:t> 	</a:t>
            </a:r>
            <a:r>
              <a:rPr lang="zh-TW" altLang="en-US" dirty="0"/>
              <a:t>祢不吹灭</a:t>
            </a:r>
            <a:endParaRPr lang="en-US" dirty="0"/>
          </a:p>
          <a:p>
            <a:r>
              <a:rPr lang="zh-TW" altLang="en-US" dirty="0"/>
              <a:t>神有恩惠</a:t>
            </a:r>
            <a:r>
              <a:rPr lang="en-US" dirty="0"/>
              <a:t>   </a:t>
            </a:r>
            <a:r>
              <a:rPr lang="zh-TW" altLang="en-US" dirty="0"/>
              <a:t>有怜悯</a:t>
            </a:r>
            <a:endParaRPr lang="en-US" dirty="0"/>
          </a:p>
          <a:p>
            <a:r>
              <a:rPr lang="zh-TW" altLang="en-US" dirty="0"/>
              <a:t>不轻易发怒</a:t>
            </a:r>
            <a:endParaRPr lang="en-US" dirty="0"/>
          </a:p>
          <a:p>
            <a:r>
              <a:rPr lang="zh-TW" altLang="en-US" dirty="0"/>
              <a:t>祢体恤我的软弱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恩慈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在困难中</a:t>
            </a:r>
            <a:r>
              <a:rPr lang="en-US" dirty="0"/>
              <a:t>	</a:t>
            </a:r>
            <a:r>
              <a:rPr lang="zh-TW" altLang="en-US" dirty="0"/>
              <a:t>祢帮助我</a:t>
            </a:r>
            <a:endParaRPr lang="en-US" dirty="0"/>
          </a:p>
          <a:p>
            <a:r>
              <a:rPr lang="zh-TW" altLang="en-US" dirty="0"/>
              <a:t>慈爱双手</a:t>
            </a:r>
            <a:r>
              <a:rPr lang="en-US" dirty="0"/>
              <a:t> 	</a:t>
            </a:r>
            <a:r>
              <a:rPr lang="zh-TW" altLang="en-US" dirty="0"/>
              <a:t>拥抱守侯</a:t>
            </a:r>
            <a:r>
              <a:rPr lang="en-US" dirty="0"/>
              <a:t> </a:t>
            </a:r>
          </a:p>
          <a:p>
            <a:r>
              <a:rPr lang="zh-TW" altLang="en-US" dirty="0"/>
              <a:t>虽然有时</a:t>
            </a:r>
            <a:r>
              <a:rPr lang="en-US" dirty="0"/>
              <a:t> 	</a:t>
            </a:r>
            <a:r>
              <a:rPr lang="zh-TW" altLang="en-US" dirty="0"/>
              <a:t>我会跌倒</a:t>
            </a:r>
            <a:endParaRPr lang="en-US" dirty="0"/>
          </a:p>
          <a:p>
            <a:r>
              <a:rPr lang="zh-TW" altLang="en-US" dirty="0"/>
              <a:t>祢却以恩慈宽恕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B1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85C9A5B-DF74-2A49-B8DB-75665840B7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35200" y="6400800"/>
            <a:ext cx="7721600" cy="231775"/>
          </a:xfrm>
        </p:spPr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7851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恩慈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我要时刻</a:t>
            </a:r>
            <a:r>
              <a:rPr lang="en-US" dirty="0"/>
              <a:t>	</a:t>
            </a:r>
            <a:r>
              <a:rPr lang="zh-TW" altLang="en-US" dirty="0"/>
              <a:t>学习饶恕</a:t>
            </a:r>
            <a:endParaRPr lang="en-US" dirty="0"/>
          </a:p>
          <a:p>
            <a:r>
              <a:rPr lang="zh-TW" altLang="en-US" dirty="0"/>
              <a:t>恩慈怜悯</a:t>
            </a:r>
            <a:r>
              <a:rPr lang="en-US" dirty="0"/>
              <a:t>   </a:t>
            </a:r>
            <a:r>
              <a:rPr lang="zh-TW" altLang="en-US" dirty="0"/>
              <a:t>更像我主耶稣</a:t>
            </a:r>
            <a:endParaRPr lang="en-US" dirty="0"/>
          </a:p>
          <a:p>
            <a:r>
              <a:rPr lang="zh-TW" altLang="en-US" dirty="0"/>
              <a:t>哦祢</a:t>
            </a:r>
            <a:r>
              <a:rPr lang="en-US" dirty="0"/>
              <a:t>   </a:t>
            </a:r>
            <a:r>
              <a:rPr lang="zh-TW" altLang="en-US" dirty="0"/>
              <a:t>体恤我的软弱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B2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04A1BB8-4BF1-764E-ACD8-8F09928695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35200" y="6400800"/>
            <a:ext cx="7721600" cy="231775"/>
          </a:xfrm>
        </p:spPr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200568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74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Microsoft JhengHei</vt:lpstr>
      <vt:lpstr>華康中圓體</vt:lpstr>
      <vt:lpstr>Arial</vt:lpstr>
      <vt:lpstr>Default Design</vt:lpstr>
      <vt:lpstr>PowerPoint Presentation</vt:lpstr>
      <vt:lpstr>恩慈 Kindness 词：蒙惜 / 蔡钧圣        曲：蒙惜</vt:lpstr>
      <vt:lpstr>恩慈</vt:lpstr>
      <vt:lpstr>恩慈</vt:lpstr>
      <vt:lpstr>恩慈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21</cp:revision>
  <dcterms:created xsi:type="dcterms:W3CDTF">2020-04-13T01:52:06Z</dcterms:created>
  <dcterms:modified xsi:type="dcterms:W3CDTF">2023-01-21T00:21:14Z</dcterms:modified>
</cp:coreProperties>
</file>