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6" r:id="rId3"/>
    <p:sldId id="257" r:id="rId4"/>
    <p:sldId id="262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1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31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b="1" dirty="0">
                <a:effectLst/>
                <a:latin typeface="+mj-ea"/>
                <a:cs typeface="Times New Roman" panose="02020603050405020304" pitchFamily="18" charset="0"/>
              </a:rPr>
              <a:t>恩慈</a:t>
            </a:r>
            <a:br>
              <a:rPr lang="zh-TW" altLang="en-US" dirty="0"/>
            </a:br>
            <a:r>
              <a:rPr lang="en-US" altLang="zh-TW" sz="2000" b="1" dirty="0">
                <a:ea typeface="DengXian" panose="02010600030101010101" pitchFamily="2" charset="-122"/>
                <a:cs typeface="Times New Roman" panose="02020603050405020304" pitchFamily="18" charset="0"/>
              </a:rPr>
              <a:t>Kindness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词：蒙惜 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/</a:t>
            </a: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 蔡钧圣        曲：蒙惜</a:t>
            </a:r>
            <a:endParaRPr lang="en-GB" dirty="0">
              <a:latin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专辑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altLang="en-US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2000" dirty="0">
                <a:latin typeface="+mj-ea"/>
                <a:ea typeface="+mj-ea"/>
              </a:rPr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新心音乐事工版权所有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恩慈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压伤的芦苇</a:t>
            </a:r>
            <a:r>
              <a:rPr lang="en-US" dirty="0"/>
              <a:t>	</a:t>
            </a:r>
            <a:r>
              <a:rPr lang="zh-TW" altLang="en-US" dirty="0"/>
              <a:t>祢不折断</a:t>
            </a:r>
            <a:endParaRPr lang="en-US" dirty="0"/>
          </a:p>
          <a:p>
            <a:r>
              <a:rPr lang="zh-TW" altLang="en-US" dirty="0"/>
              <a:t>将残的灯火</a:t>
            </a:r>
            <a:r>
              <a:rPr lang="en-US" dirty="0"/>
              <a:t> 	</a:t>
            </a:r>
            <a:r>
              <a:rPr lang="zh-TW" altLang="en-US" dirty="0"/>
              <a:t>祢不吹灭</a:t>
            </a:r>
            <a:endParaRPr lang="en-US" dirty="0"/>
          </a:p>
          <a:p>
            <a:r>
              <a:rPr lang="zh-TW" altLang="en-US" dirty="0"/>
              <a:t>神有恩惠</a:t>
            </a:r>
            <a:r>
              <a:rPr lang="en-US" dirty="0"/>
              <a:t>   </a:t>
            </a:r>
            <a:r>
              <a:rPr lang="zh-TW" altLang="en-US" dirty="0"/>
              <a:t>有怜悯</a:t>
            </a:r>
            <a:endParaRPr lang="en-US" dirty="0"/>
          </a:p>
          <a:p>
            <a:r>
              <a:rPr lang="zh-TW" altLang="en-US" dirty="0"/>
              <a:t>不轻易发怒</a:t>
            </a:r>
            <a:endParaRPr lang="en-US" dirty="0"/>
          </a:p>
          <a:p>
            <a:r>
              <a:rPr lang="zh-TW" altLang="en-US" dirty="0"/>
              <a:t>祢体恤我的软弱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恩慈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在困难中</a:t>
            </a:r>
            <a:r>
              <a:rPr lang="en-US" dirty="0"/>
              <a:t>	</a:t>
            </a:r>
            <a:r>
              <a:rPr lang="zh-TW" altLang="en-US" dirty="0"/>
              <a:t>祢帮助我</a:t>
            </a:r>
            <a:endParaRPr lang="en-US" dirty="0"/>
          </a:p>
          <a:p>
            <a:r>
              <a:rPr lang="zh-TW" altLang="en-US" dirty="0"/>
              <a:t>慈爱双手</a:t>
            </a:r>
            <a:r>
              <a:rPr lang="en-US" dirty="0"/>
              <a:t> 	</a:t>
            </a:r>
            <a:r>
              <a:rPr lang="zh-TW" altLang="en-US" dirty="0"/>
              <a:t>拥抱守侯</a:t>
            </a:r>
            <a:r>
              <a:rPr lang="en-US" dirty="0"/>
              <a:t> </a:t>
            </a:r>
          </a:p>
          <a:p>
            <a:r>
              <a:rPr lang="zh-TW" altLang="en-US" dirty="0"/>
              <a:t>虽然有时</a:t>
            </a:r>
            <a:r>
              <a:rPr lang="en-US" dirty="0"/>
              <a:t> 	</a:t>
            </a:r>
            <a:r>
              <a:rPr lang="zh-TW" altLang="en-US" dirty="0"/>
              <a:t>我会跌倒</a:t>
            </a:r>
            <a:endParaRPr lang="en-US" dirty="0"/>
          </a:p>
          <a:p>
            <a:r>
              <a:rPr lang="zh-TW" altLang="en-US" dirty="0"/>
              <a:t>祢却以恩慈宽恕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F7F2AE57-5901-A047-A137-16683E26D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0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恩慈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我要时刻</a:t>
            </a:r>
            <a:r>
              <a:rPr lang="en-US" dirty="0"/>
              <a:t>	</a:t>
            </a:r>
            <a:r>
              <a:rPr lang="zh-TW" altLang="en-US" dirty="0"/>
              <a:t>学习饶恕</a:t>
            </a:r>
            <a:endParaRPr lang="en-US" dirty="0"/>
          </a:p>
          <a:p>
            <a:r>
              <a:rPr lang="zh-TW" altLang="en-US" dirty="0"/>
              <a:t>恩慈怜悯</a:t>
            </a:r>
            <a:r>
              <a:rPr lang="en-US" dirty="0"/>
              <a:t>   </a:t>
            </a:r>
            <a:r>
              <a:rPr lang="zh-TW" altLang="en-US" dirty="0"/>
              <a:t>更像我主耶稣</a:t>
            </a:r>
            <a:endParaRPr lang="en-US" dirty="0"/>
          </a:p>
          <a:p>
            <a:r>
              <a:rPr lang="zh-TW" altLang="en-US" dirty="0"/>
              <a:t>哦祢</a:t>
            </a:r>
            <a:r>
              <a:rPr lang="en-US" dirty="0"/>
              <a:t>   </a:t>
            </a:r>
            <a:r>
              <a:rPr lang="zh-TW" altLang="en-US" dirty="0"/>
              <a:t>体恤我的软弱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DBB434A4-5E7D-7A46-9CED-372DD3C1A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191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80</Words>
  <Application>Microsoft Macintosh PowerPoint</Application>
  <PresentationFormat>On-screen Show (4:3)</PresentationFormat>
  <Paragraphs>26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恩慈 Kindness 词：蒙惜 / 蔡钧圣        曲：蒙惜</vt:lpstr>
      <vt:lpstr>恩慈</vt:lpstr>
      <vt:lpstr>恩慈</vt:lpstr>
      <vt:lpstr>恩慈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26</cp:revision>
  <dcterms:created xsi:type="dcterms:W3CDTF">2020-04-13T03:30:34Z</dcterms:created>
  <dcterms:modified xsi:type="dcterms:W3CDTF">2023-01-03T18:20:20Z</dcterms:modified>
</cp:coreProperties>
</file>