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仁爱</a:t>
            </a:r>
            <a:br>
              <a:rPr lang="zh-TW" altLang="en-US" b="1" dirty="0"/>
            </a:br>
            <a:r>
              <a:rPr lang="en-US" altLang="zh-TW" sz="2000" b="1" dirty="0"/>
              <a:t>Love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词：蒙惜 </a:t>
            </a:r>
            <a:r>
              <a:rPr lang="en-US" altLang="zh-CN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E32B-6B07-2440-95B3-E352C2D8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715" y="4341318"/>
            <a:ext cx="667657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marL="0" indent="0" algn="ctr" defTabSz="914400" rtl="0" fontAlgn="base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fontAlgn="base">
              <a:spcBef>
                <a:spcPct val="2000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fontAlgn="base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8650" indent="-57150" algn="l" defTabSz="228600" rtl="0" eaLnBrk="1" latinLnBrk="0" hangingPunct="1">
              <a:lnSpc>
                <a:spcPct val="90000"/>
              </a:lnSpc>
              <a:spcBef>
                <a:spcPts val="125"/>
              </a:spcBef>
              <a:buFont typeface="Arial" panose="020B0604020202020204" pitchFamily="34" charset="0"/>
              <a:buChar char="•"/>
              <a:defRPr sz="4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57150" algn="l" defTabSz="228600" rtl="0" eaLnBrk="1" latinLnBrk="0" hangingPunct="1">
              <a:lnSpc>
                <a:spcPct val="90000"/>
              </a:lnSpc>
              <a:spcBef>
                <a:spcPts val="125"/>
              </a:spcBef>
              <a:buFont typeface="Arial" panose="020B0604020202020204" pitchFamily="34" charset="0"/>
              <a:buChar char="•"/>
              <a:defRPr sz="4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7250" indent="-57150" algn="l" defTabSz="228600" rtl="0" eaLnBrk="1" latinLnBrk="0" hangingPunct="1">
              <a:lnSpc>
                <a:spcPct val="90000"/>
              </a:lnSpc>
              <a:spcBef>
                <a:spcPts val="125"/>
              </a:spcBef>
              <a:buFont typeface="Arial" panose="020B0604020202020204" pitchFamily="34" charset="0"/>
              <a:buChar char="•"/>
              <a:defRPr sz="4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71550" indent="-57150" algn="l" defTabSz="228600" rtl="0" eaLnBrk="1" latinLnBrk="0" hangingPunct="1">
              <a:lnSpc>
                <a:spcPct val="90000"/>
              </a:lnSpc>
              <a:spcBef>
                <a:spcPts val="125"/>
              </a:spcBef>
              <a:buFont typeface="Arial" panose="020B0604020202020204" pitchFamily="34" charset="0"/>
              <a:buChar char="•"/>
              <a:defRPr sz="4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我要尽心、尽性</a:t>
            </a:r>
            <a:endParaRPr lang="en-US" dirty="0"/>
          </a:p>
          <a:p>
            <a:r>
              <a:rPr lang="zh-TW" altLang="en-US" dirty="0"/>
              <a:t>尽意、尽力爱我的神</a:t>
            </a:r>
            <a:endParaRPr lang="en-US" dirty="0"/>
          </a:p>
          <a:p>
            <a:r>
              <a:rPr lang="zh-TW" altLang="en-US" dirty="0"/>
              <a:t>因祂爱我</a:t>
            </a:r>
            <a:r>
              <a:rPr lang="en-US" dirty="0"/>
              <a:t>	</a:t>
            </a:r>
            <a:r>
              <a:rPr lang="zh-TW" altLang="en-US" dirty="0"/>
              <a:t>舍弃生命</a:t>
            </a:r>
            <a:endParaRPr lang="en-US" dirty="0"/>
          </a:p>
          <a:p>
            <a:r>
              <a:rPr lang="zh-TW" altLang="en-US" dirty="0"/>
              <a:t>也要爱邻舍</a:t>
            </a:r>
            <a:r>
              <a:rPr lang="en-US" dirty="0"/>
              <a:t>	</a:t>
            </a:r>
            <a:r>
              <a:rPr lang="zh-TW" altLang="en-US" dirty="0"/>
              <a:t>如疼爱自己</a:t>
            </a:r>
            <a:endParaRPr lang="en-US" dirty="0"/>
          </a:p>
          <a:p>
            <a:r>
              <a:rPr lang="zh-TW" altLang="en-US" dirty="0"/>
              <a:t>这是神所喜悦的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1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因为爱从神而来</a:t>
            </a:r>
            <a:r>
              <a:rPr lang="en-US" dirty="0"/>
              <a:t>	</a:t>
            </a:r>
            <a:r>
              <a:rPr lang="zh-TW" altLang="en-US" dirty="0"/>
              <a:t>祂先爱我们</a:t>
            </a:r>
            <a:endParaRPr lang="en-US" dirty="0"/>
          </a:p>
          <a:p>
            <a:r>
              <a:rPr lang="zh-TW" altLang="en-US" dirty="0"/>
              <a:t>让我们真诚相待</a:t>
            </a:r>
            <a:endParaRPr lang="en-US" dirty="0"/>
          </a:p>
          <a:p>
            <a:r>
              <a:rPr lang="zh-TW" altLang="en-US" dirty="0"/>
              <a:t>天天圣灵充满我</a:t>
            </a:r>
            <a:r>
              <a:rPr lang="en-US" dirty="0"/>
              <a:t>	</a:t>
            </a:r>
            <a:r>
              <a:rPr lang="zh-CN" altLang="en-US" dirty="0"/>
              <a:t>  </a:t>
            </a:r>
            <a:r>
              <a:rPr lang="zh-TW" altLang="en-US" dirty="0"/>
              <a:t>活出神的爱</a:t>
            </a:r>
            <a:endParaRPr lang="en-US" dirty="0"/>
          </a:p>
          <a:p>
            <a:r>
              <a:rPr lang="zh-TW" altLang="en-US" dirty="0"/>
              <a:t>使人能看见耶稣</a:t>
            </a:r>
            <a:r>
              <a:rPr lang="en-US" dirty="0"/>
              <a:t> </a:t>
            </a:r>
            <a:r>
              <a:rPr lang="zh-CN" altLang="en-US" dirty="0"/>
              <a:t>   </a:t>
            </a:r>
            <a:r>
              <a:rPr lang="zh-TW" altLang="en-US" dirty="0"/>
              <a:t>耶稣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2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仁爱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  <a:p>
            <a:r>
              <a:rPr lang="zh-TW" altLang="en-US" dirty="0"/>
              <a:t>我愿付出</a:t>
            </a:r>
            <a:r>
              <a:rPr lang="en-US" dirty="0"/>
              <a:t>	</a:t>
            </a:r>
            <a:r>
              <a:rPr lang="zh-TW" altLang="en-US" dirty="0"/>
              <a:t>爱神爱人</a:t>
            </a:r>
            <a:endParaRPr lang="en-US" dirty="0"/>
          </a:p>
          <a:p>
            <a:r>
              <a:rPr lang="zh-TW" altLang="en-US" dirty="0"/>
              <a:t>我愿给予</a:t>
            </a:r>
            <a:r>
              <a:rPr lang="en-US" dirty="0"/>
              <a:t> 	</a:t>
            </a:r>
            <a:r>
              <a:rPr lang="zh-TW" altLang="en-US" dirty="0"/>
              <a:t>不保留自己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63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107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JhengHei</vt:lpstr>
      <vt:lpstr>華康中圓體</vt:lpstr>
      <vt:lpstr>Arial</vt:lpstr>
      <vt:lpstr>Default Design</vt:lpstr>
      <vt:lpstr>PowerPoint Presentation</vt:lpstr>
      <vt:lpstr>仁爱 Love 词：蒙惜 / 蔡钧圣        曲：蒙惜</vt:lpstr>
      <vt:lpstr>仁爱</vt:lpstr>
      <vt:lpstr>仁爱</vt:lpstr>
      <vt:lpstr>仁爱</vt:lpstr>
      <vt:lpstr>仁爱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21</cp:revision>
  <dcterms:created xsi:type="dcterms:W3CDTF">2020-04-13T01:52:06Z</dcterms:created>
  <dcterms:modified xsi:type="dcterms:W3CDTF">2023-01-20T23:54:08Z</dcterms:modified>
</cp:coreProperties>
</file>