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6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0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仁愛</a:t>
            </a:r>
            <a:br>
              <a:rPr lang="zh-TW" altLang="en-US" dirty="0"/>
            </a:br>
            <a:r>
              <a:rPr lang="en-US" altLang="zh-TW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Love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詞：蒙惜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蔡鈞聖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仁愛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我要盡心、盡性</a:t>
            </a:r>
            <a:endParaRPr lang="en-US" altLang="zh-TW" dirty="0"/>
          </a:p>
          <a:p>
            <a:r>
              <a:rPr lang="zh-TW" altLang="en-US" dirty="0"/>
              <a:t>盡意、盡力愛我的神</a:t>
            </a:r>
            <a:endParaRPr lang="en-US" dirty="0"/>
          </a:p>
          <a:p>
            <a:r>
              <a:rPr lang="zh-TW" altLang="en-US" dirty="0"/>
              <a:t>因祂愛我</a:t>
            </a:r>
            <a:r>
              <a:rPr lang="en-US" dirty="0"/>
              <a:t>	</a:t>
            </a:r>
            <a:r>
              <a:rPr lang="zh-TW" altLang="en-US" dirty="0"/>
              <a:t>捨棄生命</a:t>
            </a:r>
            <a:endParaRPr lang="en-US" dirty="0"/>
          </a:p>
          <a:p>
            <a:r>
              <a:rPr lang="zh-TW" altLang="en-US" dirty="0"/>
              <a:t>也要愛鄰舍</a:t>
            </a:r>
            <a:r>
              <a:rPr lang="en-US" dirty="0"/>
              <a:t>	</a:t>
            </a:r>
            <a:r>
              <a:rPr lang="zh-TW" altLang="en-US" dirty="0"/>
              <a:t>如疼愛自己</a:t>
            </a:r>
            <a:endParaRPr lang="en-US" dirty="0"/>
          </a:p>
          <a:p>
            <a:r>
              <a:rPr lang="zh-TW" altLang="en-US" dirty="0"/>
              <a:t>這是神所喜悅的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仁愛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仁愛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因為愛從神而來</a:t>
            </a:r>
            <a:r>
              <a:rPr lang="en-US" dirty="0"/>
              <a:t>	</a:t>
            </a:r>
            <a:r>
              <a:rPr lang="zh-TW" altLang="en-US" dirty="0"/>
              <a:t>祂先愛我們</a:t>
            </a:r>
            <a:endParaRPr lang="en-US" dirty="0"/>
          </a:p>
          <a:p>
            <a:r>
              <a:rPr lang="zh-TW" altLang="en-US" dirty="0"/>
              <a:t>讓我們真誠相待</a:t>
            </a:r>
            <a:endParaRPr lang="en-US" dirty="0"/>
          </a:p>
          <a:p>
            <a:r>
              <a:rPr lang="zh-TW" altLang="en-US" dirty="0"/>
              <a:t>天天聖靈充滿我</a:t>
            </a:r>
            <a:r>
              <a:rPr lang="en-US" dirty="0"/>
              <a:t>	</a:t>
            </a:r>
            <a:r>
              <a:rPr lang="zh-TW" altLang="en-US" dirty="0"/>
              <a:t>活出神的愛</a:t>
            </a:r>
            <a:endParaRPr lang="en-US" dirty="0"/>
          </a:p>
          <a:p>
            <a:r>
              <a:rPr lang="zh-TW" altLang="en-US" dirty="0"/>
              <a:t>使人能看見耶穌 </a:t>
            </a:r>
            <a:r>
              <a:rPr lang="en-US" dirty="0"/>
              <a:t>	</a:t>
            </a:r>
            <a:r>
              <a:rPr lang="zh-TW" altLang="en-US" dirty="0"/>
              <a:t>耶穌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CCC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3246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仁愛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100</Words>
  <Application>Microsoft Macintosh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仁愛 Love 詞：蒙惜 / 蔡鈞聖        曲：蒙惜</vt:lpstr>
      <vt:lpstr>仁愛</vt:lpstr>
      <vt:lpstr>仁愛</vt:lpstr>
      <vt:lpstr>仁愛</vt:lpstr>
      <vt:lpstr>仁愛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22</cp:revision>
  <dcterms:created xsi:type="dcterms:W3CDTF">2020-04-13T03:30:34Z</dcterms:created>
  <dcterms:modified xsi:type="dcterms:W3CDTF">2023-01-03T17:57:05Z</dcterms:modified>
</cp:coreProperties>
</file>