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6" r:id="rId3"/>
    <p:sldId id="257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060"/>
    <a:srgbClr val="8E0000"/>
    <a:srgbClr val="FFCCCC"/>
    <a:srgbClr val="FF99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E0816-F2EC-4CD1-B88B-E829BBB82972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8A5C-C236-48AC-9CD2-08D9D676D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1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9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546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064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75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1603"/>
            <a:ext cx="7772400" cy="1359222"/>
          </a:xfrm>
          <a:solidFill>
            <a:schemeClr val="bg1">
              <a:alpha val="70000"/>
            </a:schemeClr>
          </a:solidFill>
          <a:ln>
            <a:noFill/>
          </a:ln>
          <a:effectLst/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4400" dirty="0">
                <a:solidFill>
                  <a:srgbClr val="350060"/>
                </a:solidFill>
              </a:defRPr>
            </a:lvl1pPr>
          </a:lstStyle>
          <a:p>
            <a:pPr lvl="0" algn="ctr" defTabSz="3657600" fontAlgn="base"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447150"/>
            <a:ext cx="4330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350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628650" y="2500605"/>
            <a:ext cx="7886700" cy="1641218"/>
            <a:chOff x="768" y="864"/>
            <a:chExt cx="4128" cy="292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768" y="864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768" y="3792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3FBE3A6-8FBC-3074-CE92-144CE2701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006" y="662474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0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6D11DAF1-A764-0C5C-5376-C55AD6596A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62" y="0"/>
            <a:ext cx="7779467" cy="6858000"/>
          </a:xfrm>
          <a:prstGeom prst="rect">
            <a:avLst/>
          </a:prstGeom>
        </p:spPr>
      </p:pic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5483CC3-A38F-1162-24DE-BA64D45ACD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99" y="479251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8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928A737-537B-4B27-ABFF-24BCFBB71BC7}"/>
              </a:ext>
            </a:extLst>
          </p:cNvPr>
          <p:cNvSpPr/>
          <p:nvPr userDrawn="1"/>
        </p:nvSpPr>
        <p:spPr bwMode="auto">
          <a:xfrm>
            <a:off x="286657" y="0"/>
            <a:ext cx="8570686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rgbClr val="350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568"/>
            <a:ext cx="6153150" cy="319175"/>
          </a:xfrm>
        </p:spPr>
        <p:txBody>
          <a:bodyPr lIns="0">
            <a:noAutofit/>
          </a:bodyPr>
          <a:lstStyle>
            <a:lvl1pPr algn="l">
              <a:defRPr sz="1400" b="1">
                <a:solidFill>
                  <a:srgbClr val="350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9644"/>
            <a:ext cx="7886700" cy="567731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en-US" sz="4800" b="1" kern="1200" dirty="0">
                <a:solidFill>
                  <a:srgbClr val="350060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50060"/>
                </a:solidFill>
              </a:defRPr>
            </a:lvl1pPr>
          </a:lstStyle>
          <a:p>
            <a:r>
              <a:rPr lang="en-GB" dirty="0"/>
              <a:t>© 2023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C72FD0FF-D5B9-45A3-A622-8206A2B13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406396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4E6BCE82-826E-4512-9ED8-83E828A0C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6356351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CFF04E-B64C-4B02-AACA-2D0C7BBC7C0F}"/>
              </a:ext>
            </a:extLst>
          </p:cNvPr>
          <p:cNvSpPr/>
          <p:nvPr userDrawn="1"/>
        </p:nvSpPr>
        <p:spPr>
          <a:xfrm>
            <a:off x="6202624" y="0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rgbClr val="350060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rgbClr val="350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029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7221"/>
            <a:ext cx="7886700" cy="1051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0918"/>
            <a:ext cx="7886700" cy="4886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50060"/>
                </a:solidFill>
              </a:defRPr>
            </a:lvl1pPr>
          </a:lstStyle>
          <a:p>
            <a:r>
              <a:rPr lang="en-GB"/>
              <a:t>© 2023 New Heart Music Ministries </a:t>
            </a:r>
            <a:r>
              <a:rPr lang="zh-TW" altLang="en-US"/>
              <a:t>新心音樂事工版權所有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5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50060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350060"/>
          </a:solidFill>
          <a:latin typeface="+mn-lt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87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 b="1" dirty="0">
                <a:effectLst/>
                <a:latin typeface="+mj-ea"/>
                <a:cs typeface="Times New Roman" panose="02020603050405020304" pitchFamily="18" charset="0"/>
              </a:rPr>
              <a:t>仁爱</a:t>
            </a:r>
            <a:br>
              <a:rPr lang="zh-TW" altLang="en-US" dirty="0"/>
            </a:br>
            <a:r>
              <a:rPr lang="en-US" altLang="zh-TW" sz="2000" b="1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Love</a:t>
            </a:r>
            <a:br>
              <a:rPr lang="en-US" altLang="zh-TW" sz="2000" b="1" dirty="0"/>
            </a:b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词：蒙惜 </a:t>
            </a:r>
            <a:r>
              <a:rPr lang="en-US" altLang="zh-TW" sz="1600" dirty="0">
                <a:latin typeface="+mj-ea"/>
                <a:cs typeface="Times New Roman" panose="02020603050405020304" pitchFamily="18" charset="0"/>
              </a:rPr>
              <a:t>/</a:t>
            </a: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 蔡钧圣        曲：蒙惜</a:t>
            </a:r>
            <a:endParaRPr lang="en-GB" dirty="0">
              <a:latin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503580"/>
            <a:ext cx="4330700" cy="1655762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+mj-ea"/>
                <a:ea typeface="+mj-ea"/>
              </a:rPr>
              <a:t>专辑</a:t>
            </a:r>
            <a:r>
              <a:rPr lang="en-US" altLang="zh-TW" sz="2000" dirty="0">
                <a:latin typeface="+mj-ea"/>
                <a:ea typeface="+mj-ea"/>
              </a:rPr>
              <a:t>:『</a:t>
            </a:r>
            <a:r>
              <a:rPr lang="zh-TW" altLang="en-US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圣灵</a:t>
            </a:r>
            <a:r>
              <a:rPr lang="zh-TW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的果子</a:t>
            </a:r>
            <a:r>
              <a:rPr lang="en-US" altLang="zh-TW" sz="2000" dirty="0">
                <a:latin typeface="+mj-ea"/>
                <a:ea typeface="+mj-ea"/>
              </a:rPr>
              <a:t>』</a:t>
            </a:r>
            <a:br>
              <a:rPr lang="en-US" altLang="zh-TW" sz="1600" dirty="0"/>
            </a:br>
            <a:r>
              <a:rPr lang="en-US" sz="1800" b="1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/>
              <a:t>新心音乐事工版权所有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5139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仁爱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我要尽心、尽性</a:t>
            </a:r>
            <a:endParaRPr lang="en-US" dirty="0"/>
          </a:p>
          <a:p>
            <a:r>
              <a:rPr lang="zh-TW" altLang="en-US" dirty="0"/>
              <a:t>尽意、尽力爱我的神</a:t>
            </a:r>
            <a:endParaRPr lang="en-US" dirty="0"/>
          </a:p>
          <a:p>
            <a:r>
              <a:rPr lang="zh-TW" altLang="en-US" dirty="0"/>
              <a:t>因祂爱我</a:t>
            </a:r>
            <a:r>
              <a:rPr lang="en-US" dirty="0"/>
              <a:t>	</a:t>
            </a:r>
            <a:r>
              <a:rPr lang="zh-TW" altLang="en-US" dirty="0"/>
              <a:t>舍弃生命</a:t>
            </a:r>
            <a:endParaRPr lang="en-US" dirty="0"/>
          </a:p>
          <a:p>
            <a:r>
              <a:rPr lang="zh-TW" altLang="en-US" dirty="0"/>
              <a:t>也要爱邻舍</a:t>
            </a:r>
            <a:r>
              <a:rPr lang="en-US" dirty="0"/>
              <a:t>	</a:t>
            </a:r>
            <a:r>
              <a:rPr lang="zh-TW" altLang="en-US" dirty="0"/>
              <a:t>如疼爱自己</a:t>
            </a:r>
            <a:endParaRPr lang="en-US" dirty="0"/>
          </a:p>
          <a:p>
            <a:r>
              <a:rPr lang="zh-TW" altLang="en-US" dirty="0"/>
              <a:t>这是神所喜悦的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6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仁爱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我愿付出</a:t>
            </a:r>
            <a:r>
              <a:rPr lang="en-US" dirty="0"/>
              <a:t>	</a:t>
            </a:r>
            <a:r>
              <a:rPr lang="zh-TW" altLang="en-US" dirty="0"/>
              <a:t>爱神爱人</a:t>
            </a:r>
            <a:endParaRPr lang="en-US" dirty="0"/>
          </a:p>
          <a:p>
            <a:r>
              <a:rPr lang="zh-TW" altLang="en-US" dirty="0"/>
              <a:t>我愿给予</a:t>
            </a:r>
            <a:r>
              <a:rPr lang="en-US" dirty="0"/>
              <a:t> 	</a:t>
            </a:r>
            <a:r>
              <a:rPr lang="zh-TW" altLang="en-US" dirty="0"/>
              <a:t>不保留自己</a:t>
            </a:r>
            <a:endParaRPr lang="en-US" dirty="0"/>
          </a:p>
          <a:p>
            <a:r>
              <a:rPr lang="zh-TW" altLang="en-US" dirty="0"/>
              <a:t>我愿付出</a:t>
            </a:r>
            <a:r>
              <a:rPr lang="en-US" dirty="0"/>
              <a:t>	</a:t>
            </a:r>
            <a:r>
              <a:rPr lang="zh-TW" altLang="en-US" dirty="0"/>
              <a:t>爱神爱人</a:t>
            </a:r>
            <a:endParaRPr lang="en-US" dirty="0"/>
          </a:p>
          <a:p>
            <a:r>
              <a:rPr lang="zh-TW" altLang="en-US" dirty="0"/>
              <a:t>我愿给予</a:t>
            </a:r>
            <a:r>
              <a:rPr lang="en-US" dirty="0"/>
              <a:t> 	</a:t>
            </a:r>
            <a:r>
              <a:rPr lang="zh-TW" altLang="en-US" dirty="0"/>
              <a:t>不保留自己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3F67360E-0A72-1B47-9E59-024DEFBA5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542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仁爱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因为爱从神而来</a:t>
            </a:r>
            <a:r>
              <a:rPr lang="en-US" dirty="0"/>
              <a:t>	</a:t>
            </a:r>
            <a:r>
              <a:rPr lang="zh-TW" altLang="en-US" dirty="0"/>
              <a:t>祂先爱我们</a:t>
            </a:r>
            <a:endParaRPr lang="en-US" dirty="0"/>
          </a:p>
          <a:p>
            <a:r>
              <a:rPr lang="zh-TW" altLang="en-US" dirty="0"/>
              <a:t>让我们真诚相待</a:t>
            </a:r>
            <a:endParaRPr lang="en-US" dirty="0"/>
          </a:p>
          <a:p>
            <a:r>
              <a:rPr lang="zh-TW" altLang="en-US" dirty="0"/>
              <a:t>天天圣灵充满我</a:t>
            </a:r>
            <a:r>
              <a:rPr lang="en-US" dirty="0"/>
              <a:t>	</a:t>
            </a:r>
            <a:r>
              <a:rPr lang="zh-TW" altLang="en-US" dirty="0"/>
              <a:t>活出神的爱</a:t>
            </a:r>
            <a:endParaRPr lang="en-US" dirty="0"/>
          </a:p>
          <a:p>
            <a:r>
              <a:rPr lang="zh-TW" altLang="en-US" dirty="0"/>
              <a:t>使人能看见耶稣</a:t>
            </a:r>
            <a:r>
              <a:rPr lang="en-US" dirty="0"/>
              <a:t> 	</a:t>
            </a:r>
            <a:r>
              <a:rPr lang="zh-TW" altLang="en-US" dirty="0"/>
              <a:t>耶稣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CCCC"/>
                </a:solidFill>
              </a:rPr>
              <a:t>C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68B7296B-0DF8-A446-B354-4119CAD61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466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仁爱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我愿付出</a:t>
            </a:r>
            <a:r>
              <a:rPr lang="en-US" dirty="0"/>
              <a:t>	</a:t>
            </a:r>
            <a:r>
              <a:rPr lang="zh-TW" altLang="en-US" dirty="0"/>
              <a:t>爱神爱人</a:t>
            </a:r>
            <a:endParaRPr lang="en-US" dirty="0"/>
          </a:p>
          <a:p>
            <a:r>
              <a:rPr lang="zh-TW" altLang="en-US" dirty="0"/>
              <a:t>我愿给予</a:t>
            </a:r>
            <a:r>
              <a:rPr lang="en-US" dirty="0"/>
              <a:t> 	</a:t>
            </a:r>
            <a:r>
              <a:rPr lang="zh-TW" altLang="en-US" dirty="0"/>
              <a:t>不保留自己</a:t>
            </a:r>
            <a:endParaRPr lang="en-US" dirty="0"/>
          </a:p>
          <a:p>
            <a:r>
              <a:rPr lang="zh-TW" altLang="en-US" dirty="0"/>
              <a:t>我愿付出</a:t>
            </a:r>
            <a:r>
              <a:rPr lang="en-US" dirty="0"/>
              <a:t>	</a:t>
            </a:r>
            <a:r>
              <a:rPr lang="zh-TW" altLang="en-US" dirty="0"/>
              <a:t>爱神爱人</a:t>
            </a:r>
            <a:endParaRPr lang="en-US" dirty="0"/>
          </a:p>
          <a:p>
            <a:r>
              <a:rPr lang="zh-TW" altLang="en-US" dirty="0"/>
              <a:t>我愿给予</a:t>
            </a:r>
            <a:r>
              <a:rPr lang="en-US" dirty="0"/>
              <a:t> 	</a:t>
            </a:r>
            <a:r>
              <a:rPr lang="zh-TW" altLang="en-US" dirty="0"/>
              <a:t>不保留自己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3F67360E-0A72-1B47-9E59-024DEFBA5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5422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115</Words>
  <Application>Microsoft Macintosh PowerPoint</Application>
  <PresentationFormat>On-screen Show (4:3)</PresentationFormat>
  <Paragraphs>35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DengXian</vt:lpstr>
      <vt:lpstr>微軟正黑體</vt:lpstr>
      <vt:lpstr>華康中圓體</vt:lpstr>
      <vt:lpstr>Arial</vt:lpstr>
      <vt:lpstr>Calibri</vt:lpstr>
      <vt:lpstr>Office Theme</vt:lpstr>
      <vt:lpstr>PowerPoint Presentation</vt:lpstr>
      <vt:lpstr>仁爱 Love 词：蒙惜 / 蔡钧圣        曲：蒙惜</vt:lpstr>
      <vt:lpstr>仁爱</vt:lpstr>
      <vt:lpstr>仁爱</vt:lpstr>
      <vt:lpstr>仁爱</vt:lpstr>
      <vt:lpstr>仁爱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New Heart Music Ministries</dc:subject>
  <dc:creator>Yeh, Daniel</dc:creator>
  <cp:lastModifiedBy>Microsoft Office User</cp:lastModifiedBy>
  <cp:revision>21</cp:revision>
  <dcterms:created xsi:type="dcterms:W3CDTF">2020-04-13T03:30:34Z</dcterms:created>
  <dcterms:modified xsi:type="dcterms:W3CDTF">2023-01-03T17:48:01Z</dcterms:modified>
</cp:coreProperties>
</file>