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408197"/>
            <a:ext cx="10363200" cy="1372066"/>
          </a:xfrm>
        </p:spPr>
        <p:txBody>
          <a:bodyPr/>
          <a:lstStyle/>
          <a:p>
            <a:r>
              <a:rPr lang="zh-TW" altLang="en-US" b="1" dirty="0"/>
              <a:t>忍耐</a:t>
            </a:r>
            <a:br>
              <a:rPr lang="zh-TW" altLang="en-US" b="1" dirty="0"/>
            </a:br>
            <a:r>
              <a:rPr lang="en-US" altLang="zh-TW" sz="2000" b="1" dirty="0"/>
              <a:t>Patience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每一天老師對我說 </a:t>
            </a:r>
            <a:endParaRPr lang="en-US" dirty="0"/>
          </a:p>
          <a:p>
            <a:r>
              <a:rPr lang="zh-TW" altLang="en-US" dirty="0"/>
              <a:t>學習困難   要忍耐</a:t>
            </a:r>
            <a:endParaRPr lang="en-US" dirty="0"/>
          </a:p>
          <a:p>
            <a:r>
              <a:rPr lang="zh-TW" altLang="en-US" dirty="0"/>
              <a:t>功課一點一點往上漲</a:t>
            </a:r>
            <a:endParaRPr lang="en-US" dirty="0"/>
          </a:p>
          <a:p>
            <a:r>
              <a:rPr lang="zh-TW" altLang="en-US" dirty="0"/>
              <a:t>我也很無奈   </a:t>
            </a:r>
            <a:r>
              <a:rPr lang="en-US" dirty="0"/>
              <a:t>Again?!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當年主耶穌來世上</a:t>
            </a:r>
            <a:endParaRPr lang="en-US" dirty="0"/>
          </a:p>
          <a:p>
            <a:r>
              <a:rPr lang="zh-TW" altLang="en-US" dirty="0"/>
              <a:t>面對困難   有忍耐</a:t>
            </a:r>
            <a:endParaRPr lang="en-US" dirty="0"/>
          </a:p>
          <a:p>
            <a:r>
              <a:rPr lang="zh-TW" altLang="en-US" dirty="0"/>
              <a:t>沒有抱怨   不輕易發怒</a:t>
            </a:r>
            <a:endParaRPr lang="en-US" dirty="0"/>
          </a:p>
          <a:p>
            <a:r>
              <a:rPr lang="zh-TW" altLang="en-US" dirty="0"/>
              <a:t>祂堅持忍耐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8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耶穌教導我忍耐到底</a:t>
            </a:r>
            <a:endParaRPr lang="en-US" dirty="0"/>
          </a:p>
          <a:p>
            <a:r>
              <a:rPr lang="zh-TW" altLang="en-US" dirty="0"/>
              <a:t>因祂如此愛我</a:t>
            </a:r>
            <a:endParaRPr lang="en-US" dirty="0"/>
          </a:p>
          <a:p>
            <a:r>
              <a:rPr lang="zh-TW" altLang="en-US" dirty="0"/>
              <a:t>學習耶穌的忍耐到底</a:t>
            </a:r>
            <a:endParaRPr lang="en-US" dirty="0"/>
          </a:p>
          <a:p>
            <a:r>
              <a:rPr lang="zh-TW" altLang="en-US" dirty="0"/>
              <a:t>活出神的生命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CCC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4517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有些話無禮對我說</a:t>
            </a:r>
            <a:endParaRPr lang="en-US" dirty="0"/>
          </a:p>
          <a:p>
            <a:r>
              <a:rPr lang="zh-TW" altLang="en-US" dirty="0"/>
              <a:t>讓我感覺很受傷</a:t>
            </a:r>
            <a:endParaRPr lang="en-US" dirty="0"/>
          </a:p>
          <a:p>
            <a:r>
              <a:rPr lang="zh-TW" altLang="en-US" dirty="0"/>
              <a:t>怒氣一點一點往上漲</a:t>
            </a:r>
            <a:endParaRPr lang="en-US" dirty="0"/>
          </a:p>
          <a:p>
            <a:r>
              <a:rPr lang="zh-TW" altLang="en-US" dirty="0"/>
              <a:t>火山要爆發   </a:t>
            </a:r>
            <a:r>
              <a:rPr lang="en-US" dirty="0"/>
              <a:t>(</a:t>
            </a:r>
            <a:r>
              <a:rPr lang="zh-TW" altLang="en-US" dirty="0"/>
              <a:t>受不了</a:t>
            </a:r>
            <a:r>
              <a:rPr lang="en-US" dirty="0"/>
              <a:t>!)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8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當年主耶穌來世上</a:t>
            </a:r>
            <a:endParaRPr lang="en-US" dirty="0"/>
          </a:p>
          <a:p>
            <a:r>
              <a:rPr lang="zh-TW" altLang="en-US" dirty="0"/>
              <a:t>面對試煉   有忍耐</a:t>
            </a:r>
            <a:endParaRPr lang="en-US" dirty="0"/>
          </a:p>
          <a:p>
            <a:r>
              <a:rPr lang="zh-TW" altLang="en-US" dirty="0"/>
              <a:t>沒有抱怨   不輕易發怒</a:t>
            </a:r>
            <a:endParaRPr lang="en-US" dirty="0"/>
          </a:p>
          <a:p>
            <a:r>
              <a:rPr lang="zh-TW" altLang="en-US" dirty="0"/>
              <a:t>祂堅持忍耐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3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耶穌教導我忍耐到底</a:t>
            </a:r>
            <a:endParaRPr lang="en-US" dirty="0"/>
          </a:p>
          <a:p>
            <a:r>
              <a:rPr lang="zh-TW" altLang="en-US" dirty="0"/>
              <a:t>因祂如此愛我</a:t>
            </a:r>
            <a:endParaRPr lang="en-US" dirty="0"/>
          </a:p>
          <a:p>
            <a:r>
              <a:rPr lang="zh-TW" altLang="en-US" dirty="0"/>
              <a:t>學習耶穌的忍耐到底</a:t>
            </a:r>
            <a:endParaRPr lang="en-US" dirty="0"/>
          </a:p>
          <a:p>
            <a:r>
              <a:rPr lang="zh-TW" altLang="en-US" dirty="0"/>
              <a:t>活出神的生命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CCC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548817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209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Microsoft JhengHei</vt:lpstr>
      <vt:lpstr>華康中圓體</vt:lpstr>
      <vt:lpstr>Arial</vt:lpstr>
      <vt:lpstr>Default Design</vt:lpstr>
      <vt:lpstr>PowerPoint Presentation</vt:lpstr>
      <vt:lpstr>忍耐 Patience 詞/曲：蒙惜</vt:lpstr>
      <vt:lpstr>忍耐</vt:lpstr>
      <vt:lpstr>忍耐</vt:lpstr>
      <vt:lpstr>忍耐</vt:lpstr>
      <vt:lpstr>忍耐</vt:lpstr>
      <vt:lpstr>忍耐</vt:lpstr>
      <vt:lpstr>忍耐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26</cp:revision>
  <dcterms:created xsi:type="dcterms:W3CDTF">2020-04-13T01:52:06Z</dcterms:created>
  <dcterms:modified xsi:type="dcterms:W3CDTF">2023-01-20T21:43:40Z</dcterms:modified>
</cp:coreProperties>
</file>