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08197"/>
            <a:ext cx="10363200" cy="1372066"/>
          </a:xfrm>
        </p:spPr>
        <p:txBody>
          <a:bodyPr/>
          <a:lstStyle/>
          <a:p>
            <a:r>
              <a:rPr lang="zh-TW" altLang="en-US" b="1" dirty="0"/>
              <a:t>忍耐</a:t>
            </a:r>
            <a:br>
              <a:rPr lang="zh-TW" altLang="en-US" b="1" dirty="0"/>
            </a:br>
            <a:r>
              <a:rPr lang="en-US" altLang="zh-TW" sz="2000" b="1" dirty="0"/>
              <a:t>Patience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49C165-BDD4-AE4A-B142-1CAF7C2894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每一天老师对我说</a:t>
            </a:r>
            <a:r>
              <a:rPr lang="en-US" dirty="0"/>
              <a:t> </a:t>
            </a:r>
          </a:p>
          <a:p>
            <a:r>
              <a:rPr lang="zh-TW" altLang="en-US" dirty="0"/>
              <a:t>学习困难</a:t>
            </a:r>
            <a:r>
              <a:rPr lang="en-US" dirty="0"/>
              <a:t>   </a:t>
            </a:r>
            <a:r>
              <a:rPr lang="zh-TW" altLang="en-US" dirty="0"/>
              <a:t>要忍耐</a:t>
            </a:r>
            <a:endParaRPr lang="en-US" dirty="0"/>
          </a:p>
          <a:p>
            <a:r>
              <a:rPr lang="zh-TW" altLang="en-US" dirty="0"/>
              <a:t>功课一点一点往上涨</a:t>
            </a:r>
            <a:endParaRPr lang="en-US" dirty="0"/>
          </a:p>
          <a:p>
            <a:r>
              <a:rPr lang="zh-TW" altLang="en-US" dirty="0"/>
              <a:t>我也很无奈</a:t>
            </a:r>
            <a:r>
              <a:rPr lang="en-US" dirty="0"/>
              <a:t>   Again?!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当年主耶稣来世上</a:t>
            </a:r>
            <a:endParaRPr lang="en-US" dirty="0"/>
          </a:p>
          <a:p>
            <a:r>
              <a:rPr lang="zh-TW" altLang="en-US" dirty="0"/>
              <a:t>面对困难</a:t>
            </a:r>
            <a:r>
              <a:rPr lang="en-US" dirty="0"/>
              <a:t>   </a:t>
            </a:r>
            <a:r>
              <a:rPr lang="zh-TW" altLang="en-US" dirty="0"/>
              <a:t>有忍耐</a:t>
            </a:r>
            <a:endParaRPr lang="en-US" dirty="0"/>
          </a:p>
          <a:p>
            <a:r>
              <a:rPr lang="zh-TW" altLang="en-US" dirty="0"/>
              <a:t>没有抱怨</a:t>
            </a:r>
            <a:r>
              <a:rPr lang="en-US" dirty="0"/>
              <a:t>   </a:t>
            </a:r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祂坚持忍耐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D68BD06A-6A18-0E49-8C4D-A041810EE6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518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耶稣教导我忍耐到底</a:t>
            </a:r>
            <a:endParaRPr lang="en-US" dirty="0"/>
          </a:p>
          <a:p>
            <a:r>
              <a:rPr lang="zh-TW" altLang="en-US" dirty="0"/>
              <a:t>因祂如此爱我</a:t>
            </a:r>
            <a:endParaRPr lang="en-US" dirty="0"/>
          </a:p>
          <a:p>
            <a:r>
              <a:rPr lang="zh-TW" altLang="en-US" dirty="0"/>
              <a:t>学习耶稣的忍耐到底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B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E627124-9FC5-2947-B99C-6B36586682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4517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有些话无礼对我说</a:t>
            </a:r>
            <a:endParaRPr lang="en-US" dirty="0"/>
          </a:p>
          <a:p>
            <a:r>
              <a:rPr lang="zh-TW" altLang="en-US" dirty="0"/>
              <a:t>让我感觉很受伤</a:t>
            </a:r>
            <a:endParaRPr lang="en-US" dirty="0"/>
          </a:p>
          <a:p>
            <a:r>
              <a:rPr lang="zh-TW" altLang="en-US" dirty="0"/>
              <a:t>怒气一点一点往上涨</a:t>
            </a:r>
            <a:endParaRPr lang="en-US" dirty="0"/>
          </a:p>
          <a:p>
            <a:r>
              <a:rPr lang="zh-TW" altLang="en-US" dirty="0"/>
              <a:t>火山要爆发</a:t>
            </a:r>
            <a:r>
              <a:rPr lang="en-US" dirty="0"/>
              <a:t>   (</a:t>
            </a:r>
            <a:r>
              <a:rPr lang="zh-TW" altLang="en-US" dirty="0"/>
              <a:t>受不了！</a:t>
            </a:r>
            <a:r>
              <a:rPr lang="en-US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50EE4E04-66F7-FF43-8370-0A087B295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4618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当年主耶稣来世上</a:t>
            </a:r>
            <a:endParaRPr lang="en-US" dirty="0"/>
          </a:p>
          <a:p>
            <a:r>
              <a:rPr lang="zh-TW" altLang="en-US" dirty="0"/>
              <a:t>面对试炼</a:t>
            </a:r>
            <a:r>
              <a:rPr lang="en-US" dirty="0"/>
              <a:t>   </a:t>
            </a:r>
            <a:r>
              <a:rPr lang="zh-TW" altLang="en-US" dirty="0"/>
              <a:t>有忍耐</a:t>
            </a:r>
            <a:endParaRPr lang="en-US" dirty="0"/>
          </a:p>
          <a:p>
            <a:r>
              <a:rPr lang="zh-TW" altLang="en-US" dirty="0"/>
              <a:t>没有抱怨</a:t>
            </a:r>
            <a:r>
              <a:rPr lang="zh-CN" altLang="en-US" dirty="0"/>
              <a:t>   </a:t>
            </a:r>
            <a:r>
              <a:rPr lang="zh-TW" altLang="en-US" dirty="0"/>
              <a:t>不轻易发怒</a:t>
            </a:r>
            <a:endParaRPr lang="en-US" dirty="0"/>
          </a:p>
          <a:p>
            <a:r>
              <a:rPr lang="zh-TW" altLang="en-US" dirty="0"/>
              <a:t>祂坚持忍耐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3371CA0-39C5-DA40-8669-2FEF9EFF4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923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忍耐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耶稣教导我忍耐到底</a:t>
            </a:r>
            <a:endParaRPr lang="en-US" dirty="0"/>
          </a:p>
          <a:p>
            <a:r>
              <a:rPr lang="zh-TW" altLang="en-US" dirty="0"/>
              <a:t>因祂如此爱我</a:t>
            </a:r>
            <a:endParaRPr lang="en-US" dirty="0"/>
          </a:p>
          <a:p>
            <a:r>
              <a:rPr lang="zh-TW" altLang="en-US" dirty="0"/>
              <a:t>学习耶稣的忍耐到底</a:t>
            </a:r>
            <a:endParaRPr lang="en-US" dirty="0"/>
          </a:p>
          <a:p>
            <a:r>
              <a:rPr lang="zh-TW" altLang="en-US" dirty="0"/>
              <a:t>活出神的生命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CCCC"/>
                </a:solidFill>
              </a:rPr>
              <a:t>B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2FDF9B7B-2DAA-D541-A5D9-8B22D70693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35200" y="6400800"/>
            <a:ext cx="7721600" cy="231775"/>
          </a:xfrm>
        </p:spPr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548817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228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Microsoft JhengHei</vt:lpstr>
      <vt:lpstr>華康中圓體</vt:lpstr>
      <vt:lpstr>Arial</vt:lpstr>
      <vt:lpstr>Default Design</vt:lpstr>
      <vt:lpstr>PowerPoint Presentation</vt:lpstr>
      <vt:lpstr>忍耐 Patience 词/曲：蒙惜</vt:lpstr>
      <vt:lpstr>忍耐</vt:lpstr>
      <vt:lpstr>忍耐</vt:lpstr>
      <vt:lpstr>忍耐</vt:lpstr>
      <vt:lpstr>忍耐</vt:lpstr>
      <vt:lpstr>忍耐</vt:lpstr>
      <vt:lpstr>忍耐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27</cp:revision>
  <dcterms:created xsi:type="dcterms:W3CDTF">2020-04-13T01:52:06Z</dcterms:created>
  <dcterms:modified xsi:type="dcterms:W3CDTF">2023-01-21T00:18:45Z</dcterms:modified>
</cp:coreProperties>
</file>