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6" r:id="rId3"/>
    <p:sldId id="257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58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806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541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8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998" y="2529192"/>
            <a:ext cx="8108004" cy="15758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忍耐</a:t>
            </a:r>
            <a:br>
              <a:rPr lang="zh-TW" altLang="en-US" dirty="0"/>
            </a:br>
            <a:r>
              <a:rPr lang="en-US" altLang="zh-TW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Patience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曲：蒙惜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1600" dirty="0"/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每一天老师对我说</a:t>
            </a:r>
            <a:r>
              <a:rPr lang="en-US" dirty="0"/>
              <a:t> </a:t>
            </a:r>
          </a:p>
          <a:p>
            <a:r>
              <a:rPr lang="zh-TW" altLang="en-US" dirty="0"/>
              <a:t>学习困难</a:t>
            </a:r>
            <a:r>
              <a:rPr lang="en-US" dirty="0"/>
              <a:t>   </a:t>
            </a:r>
            <a:r>
              <a:rPr lang="zh-TW" altLang="en-US" dirty="0"/>
              <a:t>要忍耐</a:t>
            </a:r>
            <a:endParaRPr lang="en-US" dirty="0"/>
          </a:p>
          <a:p>
            <a:r>
              <a:rPr lang="zh-TW" altLang="en-US" dirty="0"/>
              <a:t>功课一点一点往上涨</a:t>
            </a:r>
            <a:endParaRPr lang="en-US" dirty="0"/>
          </a:p>
          <a:p>
            <a:r>
              <a:rPr lang="zh-TW" altLang="en-US" dirty="0"/>
              <a:t>我也很无奈</a:t>
            </a:r>
            <a:r>
              <a:rPr lang="en-US" dirty="0"/>
              <a:t>   Again?!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当年主耶稣来世上</a:t>
            </a:r>
            <a:endParaRPr lang="en-US" dirty="0"/>
          </a:p>
          <a:p>
            <a:r>
              <a:rPr lang="zh-TW" altLang="en-US" dirty="0"/>
              <a:t>面对困难</a:t>
            </a:r>
            <a:r>
              <a:rPr lang="en-US" dirty="0"/>
              <a:t>   </a:t>
            </a:r>
            <a:r>
              <a:rPr lang="zh-TW" altLang="en-US" dirty="0"/>
              <a:t>有忍耐</a:t>
            </a:r>
            <a:endParaRPr lang="en-US" dirty="0"/>
          </a:p>
          <a:p>
            <a:r>
              <a:rPr lang="zh-TW" altLang="en-US" dirty="0"/>
              <a:t>没有抱怨</a:t>
            </a:r>
            <a:r>
              <a:rPr lang="en-US" dirty="0"/>
              <a:t>   </a:t>
            </a:r>
            <a:r>
              <a:rPr lang="zh-TW" altLang="en-US" dirty="0"/>
              <a:t>不轻易发怒</a:t>
            </a:r>
            <a:endParaRPr lang="en-US" dirty="0"/>
          </a:p>
          <a:p>
            <a:r>
              <a:rPr lang="zh-TW" altLang="en-US" dirty="0"/>
              <a:t>祂坚持忍耐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1A2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B42FDDF-5360-D84F-B4D2-C36CE022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耶稣教导我忍耐到底</a:t>
            </a:r>
            <a:endParaRPr lang="en-US" dirty="0"/>
          </a:p>
          <a:p>
            <a:r>
              <a:rPr lang="zh-TW" altLang="en-US" dirty="0"/>
              <a:t>因祂如此爱我</a:t>
            </a:r>
            <a:endParaRPr lang="en-US" dirty="0"/>
          </a:p>
          <a:p>
            <a:r>
              <a:rPr lang="zh-TW" altLang="en-US" dirty="0"/>
              <a:t>学习耶稣的忍耐到底</a:t>
            </a:r>
            <a:endParaRPr lang="en-US" dirty="0"/>
          </a:p>
          <a:p>
            <a:r>
              <a:rPr lang="zh-TW" altLang="en-US" dirty="0"/>
              <a:t>活出神的生命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AC4A138-2389-5E48-A48F-641DC6156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3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有些话无礼对我说</a:t>
            </a:r>
            <a:endParaRPr lang="en-US" dirty="0"/>
          </a:p>
          <a:p>
            <a:r>
              <a:rPr lang="zh-TW" altLang="en-US" dirty="0"/>
              <a:t>让我感觉很受伤</a:t>
            </a:r>
            <a:endParaRPr lang="en-US" dirty="0"/>
          </a:p>
          <a:p>
            <a:r>
              <a:rPr lang="zh-TW" altLang="en-US" dirty="0"/>
              <a:t>怒气一点一点往上涨</a:t>
            </a:r>
            <a:endParaRPr lang="en-US" dirty="0"/>
          </a:p>
          <a:p>
            <a:r>
              <a:rPr lang="zh-TW" altLang="en-US" dirty="0"/>
              <a:t>火山要爆发</a:t>
            </a:r>
            <a:r>
              <a:rPr lang="en-US" dirty="0"/>
              <a:t>   (</a:t>
            </a:r>
            <a:r>
              <a:rPr lang="zh-TW" altLang="en-US" dirty="0"/>
              <a:t>受不了！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A855923-6686-2046-8D7D-FA9440D4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79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当年主耶稣来世上</a:t>
            </a:r>
            <a:endParaRPr lang="en-US" dirty="0"/>
          </a:p>
          <a:p>
            <a:r>
              <a:rPr lang="zh-TW" altLang="en-US" dirty="0"/>
              <a:t>面对试炼</a:t>
            </a:r>
            <a:r>
              <a:rPr lang="en-US" dirty="0"/>
              <a:t>   </a:t>
            </a:r>
            <a:r>
              <a:rPr lang="zh-TW" altLang="en-US" dirty="0"/>
              <a:t>有忍耐</a:t>
            </a:r>
            <a:endParaRPr lang="en-US" dirty="0"/>
          </a:p>
          <a:p>
            <a:r>
              <a:rPr lang="zh-TW" altLang="en-US" dirty="0"/>
              <a:t>没有抱怨</a:t>
            </a:r>
            <a:r>
              <a:rPr lang="zh-CN" altLang="en-US" dirty="0"/>
              <a:t>   </a:t>
            </a:r>
            <a:r>
              <a:rPr lang="zh-TW" altLang="en-US" dirty="0"/>
              <a:t>不轻易发怒</a:t>
            </a:r>
            <a:endParaRPr lang="en-US" dirty="0"/>
          </a:p>
          <a:p>
            <a:r>
              <a:rPr lang="zh-TW" altLang="en-US" dirty="0"/>
              <a:t>祂坚持忍耐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2A2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23FA91A-63C4-4749-9B4F-A9462CB44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1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耶稣教导我忍耐到底</a:t>
            </a:r>
            <a:endParaRPr lang="en-US" dirty="0"/>
          </a:p>
          <a:p>
            <a:r>
              <a:rPr lang="zh-TW" altLang="en-US" dirty="0"/>
              <a:t>因祂如此爱我</a:t>
            </a:r>
            <a:endParaRPr lang="en-US" dirty="0"/>
          </a:p>
          <a:p>
            <a:r>
              <a:rPr lang="zh-TW" altLang="en-US" dirty="0"/>
              <a:t>学习耶稣的忍耐到底</a:t>
            </a:r>
            <a:endParaRPr lang="en-US" dirty="0"/>
          </a:p>
          <a:p>
            <a:r>
              <a:rPr lang="zh-TW" altLang="en-US" dirty="0"/>
              <a:t>活出神的生命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EE15838-9252-144E-8690-DB8A2749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79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239</Words>
  <Application>Microsoft Macintosh PowerPoint</Application>
  <PresentationFormat>On-screen Show (4:3)</PresentationFormat>
  <Paragraphs>50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忍耐 Patience 词/曲：蒙惜</vt:lpstr>
      <vt:lpstr>忍耐</vt:lpstr>
      <vt:lpstr>忍耐</vt:lpstr>
      <vt:lpstr>忍耐</vt:lpstr>
      <vt:lpstr>忍耐</vt:lpstr>
      <vt:lpstr>忍耐</vt:lpstr>
      <vt:lpstr>忍耐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27</cp:revision>
  <dcterms:created xsi:type="dcterms:W3CDTF">2020-04-13T03:30:34Z</dcterms:created>
  <dcterms:modified xsi:type="dcterms:W3CDTF">2023-01-03T18:12:27Z</dcterms:modified>
</cp:coreProperties>
</file>