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8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350060"/>
    <a:srgbClr val="8E0000"/>
    <a:srgbClr val="740000"/>
    <a:srgbClr val="FF99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8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419350"/>
            <a:ext cx="10363200" cy="1314450"/>
          </a:xfrm>
          <a:solidFill>
            <a:schemeClr val="bg1">
              <a:alpha val="70000"/>
            </a:schemeClr>
          </a:solidFill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zh-TW" noProof="0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4660" y="4065309"/>
            <a:ext cx="5539241" cy="17526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0" indent="0">
              <a:defRPr sz="33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zh-TW" noProof="0" dirty="0"/>
              <a:t>Click to edit Master subtitle style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812800" y="2362200"/>
            <a:ext cx="10566400" cy="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812800" y="3810000"/>
            <a:ext cx="10566400" cy="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pic>
        <p:nvPicPr>
          <p:cNvPr id="4" name="Picture 3" descr="Text, logo&#10;&#10;Description automatically generated">
            <a:extLst>
              <a:ext uri="{FF2B5EF4-FFF2-40B4-BE49-F238E27FC236}">
                <a16:creationId xmlns:a16="http://schemas.microsoft.com/office/drawing/2014/main" id="{D3D83B32-0325-56CD-D484-CE194ACF8D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934" y="603315"/>
            <a:ext cx="2914132" cy="1362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787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B8486C0F-89C4-3540-1880-500AB9C9778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266" y="0"/>
            <a:ext cx="7779467" cy="6858000"/>
          </a:xfrm>
          <a:prstGeom prst="rect">
            <a:avLst/>
          </a:prstGeom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F0FE0F71-F5AD-4F0C-AB6B-C8940F6EE1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195" y="895639"/>
            <a:ext cx="1356363" cy="768098"/>
          </a:xfrm>
          <a:prstGeom prst="rect">
            <a:avLst/>
          </a:prstGeom>
        </p:spPr>
      </p:pic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F8938106-433C-9B22-F618-20A95F434BE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503" y="1008667"/>
            <a:ext cx="1250555" cy="62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771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6C07C10-7C6B-4CE3-BE28-B7A6567C2B43}"/>
              </a:ext>
            </a:extLst>
          </p:cNvPr>
          <p:cNvSpPr/>
          <p:nvPr userDrawn="1"/>
        </p:nvSpPr>
        <p:spPr bwMode="auto">
          <a:xfrm>
            <a:off x="319314" y="0"/>
            <a:ext cx="1142274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657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73088"/>
            <a:ext cx="8389257" cy="334375"/>
          </a:xfrm>
        </p:spPr>
        <p:txBody>
          <a:bodyPr/>
          <a:lstStyle>
            <a:lvl1pPr algn="l">
              <a:defRPr sz="14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618050"/>
            <a:ext cx="11785600" cy="5550976"/>
          </a:xfrm>
        </p:spPr>
        <p:txBody>
          <a:bodyPr anchor="ctr"/>
          <a:lstStyle>
            <a:lvl1pPr marL="342900" indent="-342900" algn="ctr" defTabSz="914400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US" sz="6000" b="1" kern="1200" dirty="0">
                <a:solidFill>
                  <a:schemeClr val="accent2"/>
                </a:solidFill>
                <a:latin typeface="華康中圓體" pitchFamily="49" charset="-120"/>
                <a:ea typeface="華康中圓體" pitchFamily="49" charset="-120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Line 8">
            <a:extLst>
              <a:ext uri="{FF2B5EF4-FFF2-40B4-BE49-F238E27FC236}">
                <a16:creationId xmlns:a16="http://schemas.microsoft.com/office/drawing/2014/main" id="{D930888C-850E-4013-90A4-2B3E8954E9F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483195"/>
            <a:ext cx="10769600" cy="0"/>
          </a:xfrm>
          <a:prstGeom prst="line">
            <a:avLst/>
          </a:prstGeom>
          <a:noFill/>
          <a:ln w="317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0D0A8DC1-FEBF-490E-9ADD-CB7E9B62644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6400800"/>
            <a:ext cx="10769600" cy="0"/>
          </a:xfrm>
          <a:prstGeom prst="line">
            <a:avLst/>
          </a:prstGeom>
          <a:noFill/>
          <a:ln w="317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5A5A6E-BA24-416B-A7B1-EB0D8E7F5879}"/>
              </a:ext>
            </a:extLst>
          </p:cNvPr>
          <p:cNvSpPr/>
          <p:nvPr userDrawn="1"/>
        </p:nvSpPr>
        <p:spPr>
          <a:xfrm>
            <a:off x="9031537" y="87867"/>
            <a:ext cx="23476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4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新心音樂事工</a:t>
            </a:r>
            <a:endParaRPr lang="en-US" altLang="zh-TW" sz="14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29804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76200"/>
            <a:ext cx="11785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3200" y="1295400"/>
            <a:ext cx="11785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35200" y="6400800"/>
            <a:ext cx="77216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>
            <a:lvl1pPr algn="ctr" defTabSz="914400">
              <a:defRPr sz="1200">
                <a:solidFill>
                  <a:schemeClr val="accent2"/>
                </a:solidFill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dirty="0"/>
              <a:t>© 20</a:t>
            </a:r>
            <a:r>
              <a:rPr lang="en-US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0298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</p:sldLayoutIdLst>
  <p:hf sldNum="0" hdr="0" dt="0"/>
  <p:txStyles>
    <p:titleStyle>
      <a:lvl1pPr algn="ctr" defTabSz="914400" rtl="0" fontAlgn="base">
        <a:spcBef>
          <a:spcPct val="0"/>
        </a:spcBef>
        <a:spcAft>
          <a:spcPct val="0"/>
        </a:spcAft>
        <a:defRPr lang="en-US" altLang="zh-TW" sz="4400" kern="1200" dirty="0" smtClean="0">
          <a:solidFill>
            <a:schemeClr val="accent2"/>
          </a:solidFill>
          <a:latin typeface="+mj-lt"/>
          <a:ea typeface="+mj-ea"/>
          <a:cs typeface="+mj-cs"/>
        </a:defRPr>
      </a:lvl1pPr>
      <a:lvl2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2pPr>
      <a:lvl3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3pPr>
      <a:lvl4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4pPr>
      <a:lvl5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5pPr>
      <a:lvl6pPr marL="1143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6pPr>
      <a:lvl7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7pPr>
      <a:lvl8pPr marL="3429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8pPr>
      <a:lvl9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9pPr>
    </p:titleStyle>
    <p:bodyStyle>
      <a:lvl1pPr marL="342900" indent="-342900" algn="ctr" defTabSz="914400" rtl="0" fontAlgn="base">
        <a:spcBef>
          <a:spcPct val="0"/>
        </a:spcBef>
        <a:spcAft>
          <a:spcPct val="0"/>
        </a:spcAft>
        <a:defRPr sz="40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ctr" defTabSz="914400" rtl="0" fontAlgn="base">
        <a:spcBef>
          <a:spcPct val="2000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fontAlgn="base">
        <a:spcBef>
          <a:spcPct val="2000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6286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7429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8572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715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1pPr>
      <a:lvl2pPr marL="1143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3pPr>
      <a:lvl4pPr marL="3429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4pPr>
      <a:lvl5pPr marL="4572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5pPr>
      <a:lvl6pPr marL="5715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6858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8001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144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7827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2408197"/>
            <a:ext cx="10363200" cy="1372066"/>
          </a:xfrm>
        </p:spPr>
        <p:txBody>
          <a:bodyPr/>
          <a:lstStyle/>
          <a:p>
            <a:r>
              <a:rPr lang="zh-TW" altLang="en-US" b="1" dirty="0"/>
              <a:t>和平</a:t>
            </a:r>
            <a:br>
              <a:rPr lang="zh-TW" altLang="en-US" b="1" dirty="0"/>
            </a:br>
            <a:r>
              <a:rPr lang="en-US" altLang="zh-TW" sz="2000" b="1" dirty="0"/>
              <a:t>Peace</a:t>
            </a:r>
            <a:br>
              <a:rPr lang="en-US" altLang="zh-TW" sz="1600" b="1" dirty="0"/>
            </a:br>
            <a:r>
              <a:rPr lang="zh-TW" altLang="en-US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词：蔡钧圣 </a:t>
            </a:r>
            <a:r>
              <a:rPr lang="en-US" altLang="zh-TW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/ </a:t>
            </a:r>
            <a:r>
              <a:rPr lang="zh-TW" altLang="en-US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蒙惜        曲：蒙惜</a:t>
            </a:r>
            <a:br>
              <a:rPr lang="en-US" altLang="zh-TW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lang="zh-TW" altLang="en-US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我心灵得安宁（副歌）：词： </a:t>
            </a:r>
            <a:r>
              <a:rPr lang="en-US" altLang="zh-TW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Horatio Spafford        </a:t>
            </a:r>
            <a:r>
              <a:rPr lang="zh-TW" altLang="en-US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曲： </a:t>
            </a:r>
            <a:r>
              <a:rPr lang="en-US" altLang="zh-TW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Philip P. Bliss</a:t>
            </a:r>
            <a:endParaRPr lang="en-US" altLang="en-US" sz="1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57715" y="4341318"/>
            <a:ext cx="6676571" cy="1752600"/>
          </a:xfrm>
        </p:spPr>
        <p:txBody>
          <a:bodyPr/>
          <a:lstStyle/>
          <a:p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专辑</a:t>
            </a:r>
            <a:r>
              <a:rPr lang="en-US" alt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</a:t>
            </a: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『</a:t>
            </a:r>
            <a:r>
              <a:rPr lang="zh-TW" altLang="en-US" sz="2000" b="1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圣灵</a:t>
            </a:r>
            <a:r>
              <a:rPr lang="zh-TW" sz="2000" b="1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的果子</a:t>
            </a: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』</a:t>
            </a:r>
            <a:br>
              <a:rPr lang="en-US" altLang="zh-TW" sz="2000" dirty="0"/>
            </a:br>
            <a:r>
              <a:rPr lang="en-US" altLang="en-US" sz="1800" b="1" dirty="0"/>
              <a:t>Fruit of the Spirit</a:t>
            </a:r>
            <a:br>
              <a:rPr lang="en-US" altLang="en-US" sz="2000" dirty="0"/>
            </a:br>
            <a:r>
              <a:rPr lang="en-US" altLang="en-US" sz="1400" dirty="0"/>
              <a:t> </a:t>
            </a:r>
            <a:br>
              <a:rPr lang="en-US" altLang="zh-TW" sz="1400" dirty="0"/>
            </a:br>
            <a:r>
              <a:rPr lang="en-US" altLang="zh-TW" sz="1400" dirty="0"/>
              <a:t>© 2023 New Heart Music Ministries </a:t>
            </a:r>
            <a:br>
              <a:rPr lang="en-US" altLang="zh-TW" sz="1400" dirty="0"/>
            </a:br>
            <a:r>
              <a:rPr lang="zh-TW" altLang="en-US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新心音乐事工版权所有</a:t>
            </a:r>
            <a:endParaRPr lang="en-US" altLang="zh-TW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en-US" sz="1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我心灵得安宁 </a:t>
            </a:r>
            <a:r>
              <a:rPr lang="en-US" altLang="en-US" sz="1400" dirty="0">
                <a:ea typeface="Microsoft JhengHei" panose="020B0604030504040204" pitchFamily="34" charset="-120"/>
              </a:rPr>
              <a:t>It Is Well With My Soul – Public Domain</a:t>
            </a:r>
          </a:p>
          <a:p>
            <a:endParaRPr lang="en-US" altLang="en-US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5380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和平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天不会常蓝</a:t>
            </a:r>
            <a:r>
              <a:rPr lang="en-US" dirty="0"/>
              <a:t>  </a:t>
            </a:r>
            <a:r>
              <a:rPr lang="zh-TW" altLang="en-US" dirty="0"/>
              <a:t>生活中会有困难</a:t>
            </a:r>
            <a:endParaRPr lang="en-US" dirty="0"/>
          </a:p>
          <a:p>
            <a:r>
              <a:rPr lang="zh-TW" altLang="en-US" dirty="0"/>
              <a:t>但救主教导</a:t>
            </a:r>
            <a:r>
              <a:rPr lang="zh-CN" altLang="en-US" dirty="0"/>
              <a:t>   </a:t>
            </a:r>
            <a:r>
              <a:rPr lang="zh-TW" altLang="en-US" dirty="0"/>
              <a:t>不要惧怕</a:t>
            </a:r>
            <a:endParaRPr lang="en-US" dirty="0"/>
          </a:p>
          <a:p>
            <a:r>
              <a:rPr lang="zh-TW" altLang="en-US" dirty="0"/>
              <a:t>祂赐下真平安</a:t>
            </a:r>
            <a:r>
              <a:rPr lang="en-US" dirty="0"/>
              <a:t>   </a:t>
            </a:r>
            <a:r>
              <a:rPr lang="zh-TW" altLang="en-US" dirty="0"/>
              <a:t>抚平我忧伤</a:t>
            </a:r>
            <a:endParaRPr lang="en-US" dirty="0"/>
          </a:p>
          <a:p>
            <a:r>
              <a:rPr lang="zh-TW" altLang="en-US" dirty="0"/>
              <a:t>相信神</a:t>
            </a:r>
            <a:r>
              <a:rPr lang="en-US" dirty="0"/>
              <a:t>   </a:t>
            </a:r>
            <a:r>
              <a:rPr lang="zh-TW" altLang="en-US" dirty="0"/>
              <a:t>祂应许永远同在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新心音乐事工版权所有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A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080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和平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耶稣为我舍命</a:t>
            </a:r>
            <a:endParaRPr lang="en-US" dirty="0"/>
          </a:p>
          <a:p>
            <a:r>
              <a:rPr lang="zh-TW" altLang="en-US" dirty="0"/>
              <a:t>恩典涌流不息</a:t>
            </a:r>
            <a:endParaRPr lang="en-US" dirty="0"/>
          </a:p>
          <a:p>
            <a:r>
              <a:rPr lang="zh-TW" altLang="en-US" dirty="0"/>
              <a:t>我心平安宁静</a:t>
            </a:r>
            <a:endParaRPr lang="en-US" dirty="0"/>
          </a:p>
          <a:p>
            <a:r>
              <a:rPr lang="zh-TW" altLang="en-US" dirty="0"/>
              <a:t>与神和睦同行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新心音乐事工版权所有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B1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6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和平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耶稣为我舍命</a:t>
            </a:r>
            <a:endParaRPr lang="en-US" dirty="0"/>
          </a:p>
          <a:p>
            <a:r>
              <a:rPr lang="zh-TW" altLang="en-US" dirty="0"/>
              <a:t>恩典涌流不息</a:t>
            </a:r>
            <a:endParaRPr lang="en-US" dirty="0"/>
          </a:p>
          <a:p>
            <a:r>
              <a:rPr lang="zh-TW" altLang="en-US" dirty="0"/>
              <a:t>我心平安宁静</a:t>
            </a:r>
            <a:endParaRPr lang="en-US" dirty="0"/>
          </a:p>
          <a:p>
            <a:r>
              <a:rPr lang="zh-TW" altLang="en-US" dirty="0"/>
              <a:t>宣扬和平福音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新心音乐事工版权所有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B2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863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和平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我心灵</a:t>
            </a:r>
            <a:r>
              <a:rPr lang="en-US" dirty="0"/>
              <a:t> (</a:t>
            </a:r>
            <a:r>
              <a:rPr lang="zh-TW" altLang="en-US" dirty="0"/>
              <a:t>我心灵</a:t>
            </a:r>
            <a:r>
              <a:rPr lang="en-US" dirty="0"/>
              <a:t>)</a:t>
            </a:r>
          </a:p>
          <a:p>
            <a:r>
              <a:rPr lang="zh-TW" altLang="en-US" dirty="0"/>
              <a:t>得安宁</a:t>
            </a:r>
            <a:r>
              <a:rPr lang="en-US" dirty="0"/>
              <a:t> (</a:t>
            </a:r>
            <a:r>
              <a:rPr lang="zh-TW" altLang="en-US" dirty="0"/>
              <a:t>得安宁</a:t>
            </a:r>
            <a:r>
              <a:rPr lang="en-US" dirty="0"/>
              <a:t>)</a:t>
            </a:r>
          </a:p>
          <a:p>
            <a:r>
              <a:rPr lang="zh-TW" altLang="en-US" dirty="0"/>
              <a:t>我心灵</a:t>
            </a:r>
            <a:r>
              <a:rPr lang="en-US" dirty="0"/>
              <a:t>   </a:t>
            </a:r>
            <a:r>
              <a:rPr lang="zh-TW" altLang="en-US" dirty="0"/>
              <a:t>得安宁</a:t>
            </a:r>
            <a:endParaRPr lang="en-US" dirty="0"/>
          </a:p>
          <a:p>
            <a:r>
              <a:rPr lang="zh-TW" altLang="en-US" dirty="0"/>
              <a:t>得安宁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972014" y="6273404"/>
            <a:ext cx="10247971" cy="457200"/>
          </a:xfrm>
        </p:spPr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新心音乐事工版权所有</a:t>
            </a:r>
            <a:endParaRPr lang="en-US" altLang="zh-TW" dirty="0"/>
          </a:p>
          <a:p>
            <a:r>
              <a:rPr lang="zh-TW" altLang="en-GB" dirty="0"/>
              <a:t>我心</a:t>
            </a:r>
            <a:r>
              <a:rPr lang="zh-TW" altLang="en-US" dirty="0"/>
              <a:t>灵得安宁 </a:t>
            </a:r>
            <a:r>
              <a:rPr lang="en-US" altLang="zh-TW" dirty="0"/>
              <a:t>It Is Well With My Soul – Public Domain</a:t>
            </a:r>
            <a:endParaRPr lang="en-GB" dirty="0"/>
          </a:p>
          <a:p>
            <a:r>
              <a:rPr lang="zh-TW" altLang="en-US" dirty="0"/>
              <a:t> 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C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9270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全真中圓體"/>
        <a:cs typeface=""/>
      </a:majorFont>
      <a:minorFont>
        <a:latin typeface="Arial"/>
        <a:ea typeface="全真中圓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57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57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167</Words>
  <Application>Microsoft Macintosh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Microsoft JhengHei</vt:lpstr>
      <vt:lpstr>華康中圓體</vt:lpstr>
      <vt:lpstr>Arial</vt:lpstr>
      <vt:lpstr>Default Design</vt:lpstr>
      <vt:lpstr>PowerPoint Presentation</vt:lpstr>
      <vt:lpstr>和平 Peace 词：蔡钧圣 / 蒙惜        曲：蒙惜 我心灵得安宁（副歌）：词： Horatio Spafford        曲： Philip P. Bliss</vt:lpstr>
      <vt:lpstr>和平</vt:lpstr>
      <vt:lpstr>和平</vt:lpstr>
      <vt:lpstr>和平</vt:lpstr>
      <vt:lpstr>和平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讓全世界知道 Let The Whole World Know 詞/曲：余遠淳 Yenn Chwen Er</dc:title>
  <dc:creator>Yeh, Daniel</dc:creator>
  <cp:lastModifiedBy>Microsoft Office User</cp:lastModifiedBy>
  <cp:revision>25</cp:revision>
  <dcterms:created xsi:type="dcterms:W3CDTF">2020-04-13T01:52:06Z</dcterms:created>
  <dcterms:modified xsi:type="dcterms:W3CDTF">2023-01-21T00:15:32Z</dcterms:modified>
</cp:coreProperties>
</file>